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zh10000" initials="" lastIdx="2" clrIdx="0"/>
  <p:cmAuthor id="7" name="文 衡" initials="文" lastIdx="1" clrIdx="6"/>
  <p:cmAuthor id="1" name="孔德国" initials="kongdg" lastIdx="1" clrIdx="0"/>
  <p:cmAuthor id="8" name="Administrator" initials="A" lastIdx="1" clrIdx="7"/>
  <p:cmAuthor id="2" name="作者" initials="A" lastIdx="0" clrIdx="1"/>
  <p:cmAuthor id="4" name="郑钦" initials="郑" lastIdx="2" clrIdx="3"/>
  <p:cmAuthor id="5" name="戚银丽" initials="戚" lastIdx="4" clrIdx="4"/>
  <p:cmAuthor id="6" name="Microsoft Office User" initials="MOU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2.xml"/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519A8B-A113-4BEA-85C0-797F356690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图片"/>
          <p:cNvSpPr/>
          <p:nvPr/>
        </p:nvSpPr>
        <p:spPr bwMode="auto">
          <a:xfrm>
            <a:off x="1571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8" name="圆角矩形 1221"/>
          <p:cNvSpPr/>
          <p:nvPr/>
        </p:nvSpPr>
        <p:spPr>
          <a:xfrm>
            <a:off x="804417" y="1186950"/>
            <a:ext cx="3992880" cy="1472565"/>
          </a:xfrm>
          <a:prstGeom prst="roundRect">
            <a:avLst>
              <a:gd name="adj" fmla="val 6053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9" name="文本框 609"/>
          <p:cNvSpPr txBox="1"/>
          <p:nvPr/>
        </p:nvSpPr>
        <p:spPr>
          <a:xfrm>
            <a:off x="462280" y="1245235"/>
            <a:ext cx="2687320" cy="4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3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教学大纲、教学计划</a:t>
            </a:r>
            <a:endParaRPr lang="zh-CN" altLang="en-US" sz="1600" b="1" kern="0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4" name="f7e50914-b646-4539-931b-c0d5912f4b4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005577" y="3001144"/>
            <a:ext cx="2346960" cy="2049780"/>
            <a:chOff x="3254716" y="1175657"/>
            <a:chExt cx="5682568" cy="4961863"/>
          </a:xfrm>
          <a:solidFill>
            <a:srgbClr val="00B0F0"/>
          </a:solidFill>
        </p:grpSpPr>
        <p:sp>
          <p:nvSpPr>
            <p:cNvPr id="50" name="ïṥľiḋe"/>
            <p:cNvSpPr/>
            <p:nvPr/>
          </p:nvSpPr>
          <p:spPr bwMode="auto">
            <a:xfrm>
              <a:off x="6700658" y="4446920"/>
              <a:ext cx="152692" cy="940580"/>
            </a:xfrm>
            <a:custGeom>
              <a:avLst/>
              <a:gdLst>
                <a:gd name="T0" fmla="*/ 42 w 60"/>
                <a:gd name="T1" fmla="*/ 0 h 371"/>
                <a:gd name="T2" fmla="*/ 42 w 60"/>
                <a:gd name="T3" fmla="*/ 21 h 371"/>
                <a:gd name="T4" fmla="*/ 42 w 60"/>
                <a:gd name="T5" fmla="*/ 21 h 371"/>
                <a:gd name="T6" fmla="*/ 47 w 60"/>
                <a:gd name="T7" fmla="*/ 28 h 371"/>
                <a:gd name="T8" fmla="*/ 47 w 60"/>
                <a:gd name="T9" fmla="*/ 344 h 371"/>
                <a:gd name="T10" fmla="*/ 44 w 60"/>
                <a:gd name="T11" fmla="*/ 355 h 371"/>
                <a:gd name="T12" fmla="*/ 33 w 60"/>
                <a:gd name="T13" fmla="*/ 359 h 371"/>
                <a:gd name="T14" fmla="*/ 22 w 60"/>
                <a:gd name="T15" fmla="*/ 359 h 371"/>
                <a:gd name="T16" fmla="*/ 15 w 60"/>
                <a:gd name="T17" fmla="*/ 354 h 371"/>
                <a:gd name="T18" fmla="*/ 15 w 60"/>
                <a:gd name="T19" fmla="*/ 353 h 371"/>
                <a:gd name="T20" fmla="*/ 0 w 60"/>
                <a:gd name="T21" fmla="*/ 353 h 371"/>
                <a:gd name="T22" fmla="*/ 0 w 60"/>
                <a:gd name="T23" fmla="*/ 371 h 371"/>
                <a:gd name="T24" fmla="*/ 15 w 60"/>
                <a:gd name="T25" fmla="*/ 371 h 371"/>
                <a:gd name="T26" fmla="*/ 15 w 60"/>
                <a:gd name="T27" fmla="*/ 371 h 371"/>
                <a:gd name="T28" fmla="*/ 22 w 60"/>
                <a:gd name="T29" fmla="*/ 366 h 371"/>
                <a:gd name="T30" fmla="*/ 33 w 60"/>
                <a:gd name="T31" fmla="*/ 366 h 371"/>
                <a:gd name="T32" fmla="*/ 34 w 60"/>
                <a:gd name="T33" fmla="*/ 366 h 371"/>
                <a:gd name="T34" fmla="*/ 48 w 60"/>
                <a:gd name="T35" fmla="*/ 361 h 371"/>
                <a:gd name="T36" fmla="*/ 54 w 60"/>
                <a:gd name="T37" fmla="*/ 344 h 371"/>
                <a:gd name="T38" fmla="*/ 54 w 60"/>
                <a:gd name="T39" fmla="*/ 28 h 371"/>
                <a:gd name="T40" fmla="*/ 60 w 60"/>
                <a:gd name="T41" fmla="*/ 21 h 371"/>
                <a:gd name="T42" fmla="*/ 60 w 60"/>
                <a:gd name="T43" fmla="*/ 21 h 371"/>
                <a:gd name="T44" fmla="*/ 60 w 60"/>
                <a:gd name="T45" fmla="*/ 0 h 371"/>
                <a:gd name="T46" fmla="*/ 42 w 60"/>
                <a:gd name="T47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371">
                  <a:moveTo>
                    <a:pt x="42" y="0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3" y="24"/>
                    <a:pt x="45" y="27"/>
                    <a:pt x="47" y="28"/>
                  </a:cubicBezTo>
                  <a:cubicBezTo>
                    <a:pt x="47" y="344"/>
                    <a:pt x="47" y="344"/>
                    <a:pt x="47" y="344"/>
                  </a:cubicBezTo>
                  <a:cubicBezTo>
                    <a:pt x="47" y="349"/>
                    <a:pt x="46" y="353"/>
                    <a:pt x="44" y="355"/>
                  </a:cubicBezTo>
                  <a:cubicBezTo>
                    <a:pt x="40" y="359"/>
                    <a:pt x="33" y="359"/>
                    <a:pt x="33" y="359"/>
                  </a:cubicBezTo>
                  <a:cubicBezTo>
                    <a:pt x="22" y="359"/>
                    <a:pt x="22" y="359"/>
                    <a:pt x="22" y="359"/>
                  </a:cubicBezTo>
                  <a:cubicBezTo>
                    <a:pt x="21" y="356"/>
                    <a:pt x="18" y="354"/>
                    <a:pt x="15" y="354"/>
                  </a:cubicBezTo>
                  <a:cubicBezTo>
                    <a:pt x="15" y="353"/>
                    <a:pt x="15" y="353"/>
                    <a:pt x="15" y="353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0" y="371"/>
                    <a:pt x="0" y="371"/>
                    <a:pt x="0" y="371"/>
                  </a:cubicBezTo>
                  <a:cubicBezTo>
                    <a:pt x="15" y="371"/>
                    <a:pt x="15" y="371"/>
                    <a:pt x="15" y="371"/>
                  </a:cubicBezTo>
                  <a:cubicBezTo>
                    <a:pt x="15" y="371"/>
                    <a:pt x="15" y="371"/>
                    <a:pt x="15" y="371"/>
                  </a:cubicBezTo>
                  <a:cubicBezTo>
                    <a:pt x="18" y="371"/>
                    <a:pt x="21" y="369"/>
                    <a:pt x="22" y="366"/>
                  </a:cubicBezTo>
                  <a:cubicBezTo>
                    <a:pt x="33" y="366"/>
                    <a:pt x="33" y="366"/>
                    <a:pt x="33" y="366"/>
                  </a:cubicBezTo>
                  <a:cubicBezTo>
                    <a:pt x="33" y="366"/>
                    <a:pt x="33" y="366"/>
                    <a:pt x="34" y="366"/>
                  </a:cubicBezTo>
                  <a:cubicBezTo>
                    <a:pt x="37" y="366"/>
                    <a:pt x="43" y="365"/>
                    <a:pt x="48" y="361"/>
                  </a:cubicBezTo>
                  <a:cubicBezTo>
                    <a:pt x="52" y="357"/>
                    <a:pt x="54" y="351"/>
                    <a:pt x="54" y="344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7" y="27"/>
                    <a:pt x="59" y="24"/>
                    <a:pt x="60" y="2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0"/>
                    <a:pt x="60" y="0"/>
                    <a:pt x="60" y="0"/>
                  </a:cubicBezTo>
                  <a:lnTo>
                    <a:pt x="42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" name="îSlîdé"/>
            <p:cNvSpPr/>
            <p:nvPr/>
          </p:nvSpPr>
          <p:spPr bwMode="auto">
            <a:xfrm>
              <a:off x="7008484" y="4439591"/>
              <a:ext cx="45197" cy="1092050"/>
            </a:xfrm>
            <a:custGeom>
              <a:avLst/>
              <a:gdLst>
                <a:gd name="T0" fmla="*/ 0 w 18"/>
                <a:gd name="T1" fmla="*/ 411 h 431"/>
                <a:gd name="T2" fmla="*/ 0 w 18"/>
                <a:gd name="T3" fmla="*/ 411 h 431"/>
                <a:gd name="T4" fmla="*/ 0 w 18"/>
                <a:gd name="T5" fmla="*/ 431 h 431"/>
                <a:gd name="T6" fmla="*/ 18 w 18"/>
                <a:gd name="T7" fmla="*/ 431 h 431"/>
                <a:gd name="T8" fmla="*/ 18 w 18"/>
                <a:gd name="T9" fmla="*/ 411 h 431"/>
                <a:gd name="T10" fmla="*/ 17 w 18"/>
                <a:gd name="T11" fmla="*/ 411 h 431"/>
                <a:gd name="T12" fmla="*/ 12 w 18"/>
                <a:gd name="T13" fmla="*/ 404 h 431"/>
                <a:gd name="T14" fmla="*/ 12 w 18"/>
                <a:gd name="T15" fmla="*/ 27 h 431"/>
                <a:gd name="T16" fmla="*/ 17 w 18"/>
                <a:gd name="T17" fmla="*/ 20 h 431"/>
                <a:gd name="T18" fmla="*/ 18 w 18"/>
                <a:gd name="T19" fmla="*/ 20 h 431"/>
                <a:gd name="T20" fmla="*/ 18 w 18"/>
                <a:gd name="T21" fmla="*/ 0 h 431"/>
                <a:gd name="T22" fmla="*/ 0 w 18"/>
                <a:gd name="T23" fmla="*/ 0 h 431"/>
                <a:gd name="T24" fmla="*/ 0 w 18"/>
                <a:gd name="T25" fmla="*/ 20 h 431"/>
                <a:gd name="T26" fmla="*/ 0 w 18"/>
                <a:gd name="T27" fmla="*/ 20 h 431"/>
                <a:gd name="T28" fmla="*/ 5 w 18"/>
                <a:gd name="T29" fmla="*/ 28 h 431"/>
                <a:gd name="T30" fmla="*/ 5 w 18"/>
                <a:gd name="T31" fmla="*/ 404 h 431"/>
                <a:gd name="T32" fmla="*/ 0 w 18"/>
                <a:gd name="T33" fmla="*/ 41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431">
                  <a:moveTo>
                    <a:pt x="0" y="411"/>
                  </a:moveTo>
                  <a:cubicBezTo>
                    <a:pt x="0" y="411"/>
                    <a:pt x="0" y="411"/>
                    <a:pt x="0" y="411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18" y="431"/>
                    <a:pt x="18" y="431"/>
                    <a:pt x="18" y="431"/>
                  </a:cubicBezTo>
                  <a:cubicBezTo>
                    <a:pt x="18" y="411"/>
                    <a:pt x="18" y="411"/>
                    <a:pt x="18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08"/>
                    <a:pt x="15" y="405"/>
                    <a:pt x="12" y="404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5" y="26"/>
                    <a:pt x="17" y="24"/>
                    <a:pt x="17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4"/>
                    <a:pt x="2" y="26"/>
                    <a:pt x="5" y="28"/>
                  </a:cubicBezTo>
                  <a:cubicBezTo>
                    <a:pt x="5" y="404"/>
                    <a:pt x="5" y="404"/>
                    <a:pt x="5" y="404"/>
                  </a:cubicBezTo>
                  <a:cubicBezTo>
                    <a:pt x="2" y="405"/>
                    <a:pt x="0" y="408"/>
                    <a:pt x="0" y="41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" name="islíḑe"/>
            <p:cNvSpPr/>
            <p:nvPr/>
          </p:nvSpPr>
          <p:spPr bwMode="auto">
            <a:xfrm>
              <a:off x="5054033" y="4437147"/>
              <a:ext cx="654741" cy="934472"/>
            </a:xfrm>
            <a:custGeom>
              <a:avLst/>
              <a:gdLst>
                <a:gd name="T0" fmla="*/ 252 w 258"/>
                <a:gd name="T1" fmla="*/ 1 h 369"/>
                <a:gd name="T2" fmla="*/ 250 w 258"/>
                <a:gd name="T3" fmla="*/ 0 h 369"/>
                <a:gd name="T4" fmla="*/ 247 w 258"/>
                <a:gd name="T5" fmla="*/ 1 h 369"/>
                <a:gd name="T6" fmla="*/ 240 w 258"/>
                <a:gd name="T7" fmla="*/ 1 h 369"/>
                <a:gd name="T8" fmla="*/ 240 w 258"/>
                <a:gd name="T9" fmla="*/ 24 h 369"/>
                <a:gd name="T10" fmla="*/ 240 w 258"/>
                <a:gd name="T11" fmla="*/ 24 h 369"/>
                <a:gd name="T12" fmla="*/ 246 w 258"/>
                <a:gd name="T13" fmla="*/ 32 h 369"/>
                <a:gd name="T14" fmla="*/ 246 w 258"/>
                <a:gd name="T15" fmla="*/ 58 h 369"/>
                <a:gd name="T16" fmla="*/ 241 w 258"/>
                <a:gd name="T17" fmla="*/ 74 h 369"/>
                <a:gd name="T18" fmla="*/ 224 w 258"/>
                <a:gd name="T19" fmla="*/ 80 h 369"/>
                <a:gd name="T20" fmla="*/ 47 w 258"/>
                <a:gd name="T21" fmla="*/ 80 h 369"/>
                <a:gd name="T22" fmla="*/ 47 w 258"/>
                <a:gd name="T23" fmla="*/ 80 h 369"/>
                <a:gd name="T24" fmla="*/ 34 w 258"/>
                <a:gd name="T25" fmla="*/ 80 h 369"/>
                <a:gd name="T26" fmla="*/ 12 w 258"/>
                <a:gd name="T27" fmla="*/ 88 h 369"/>
                <a:gd name="T28" fmla="*/ 5 w 258"/>
                <a:gd name="T29" fmla="*/ 108 h 369"/>
                <a:gd name="T30" fmla="*/ 5 w 258"/>
                <a:gd name="T31" fmla="*/ 109 h 369"/>
                <a:gd name="T32" fmla="*/ 5 w 258"/>
                <a:gd name="T33" fmla="*/ 339 h 369"/>
                <a:gd name="T34" fmla="*/ 1 w 258"/>
                <a:gd name="T35" fmla="*/ 346 h 369"/>
                <a:gd name="T36" fmla="*/ 0 w 258"/>
                <a:gd name="T37" fmla="*/ 346 h 369"/>
                <a:gd name="T38" fmla="*/ 0 w 258"/>
                <a:gd name="T39" fmla="*/ 369 h 369"/>
                <a:gd name="T40" fmla="*/ 18 w 258"/>
                <a:gd name="T41" fmla="*/ 369 h 369"/>
                <a:gd name="T42" fmla="*/ 18 w 258"/>
                <a:gd name="T43" fmla="*/ 346 h 369"/>
                <a:gd name="T44" fmla="*/ 18 w 258"/>
                <a:gd name="T45" fmla="*/ 346 h 369"/>
                <a:gd name="T46" fmla="*/ 12 w 258"/>
                <a:gd name="T47" fmla="*/ 339 h 369"/>
                <a:gd name="T48" fmla="*/ 12 w 258"/>
                <a:gd name="T49" fmla="*/ 108 h 369"/>
                <a:gd name="T50" fmla="*/ 17 w 258"/>
                <a:gd name="T51" fmla="*/ 93 h 369"/>
                <a:gd name="T52" fmla="*/ 34 w 258"/>
                <a:gd name="T53" fmla="*/ 87 h 369"/>
                <a:gd name="T54" fmla="*/ 42 w 258"/>
                <a:gd name="T55" fmla="*/ 87 h 369"/>
                <a:gd name="T56" fmla="*/ 42 w 258"/>
                <a:gd name="T57" fmla="*/ 87 h 369"/>
                <a:gd name="T58" fmla="*/ 224 w 258"/>
                <a:gd name="T59" fmla="*/ 87 h 369"/>
                <a:gd name="T60" fmla="*/ 246 w 258"/>
                <a:gd name="T61" fmla="*/ 78 h 369"/>
                <a:gd name="T62" fmla="*/ 253 w 258"/>
                <a:gd name="T63" fmla="*/ 59 h 369"/>
                <a:gd name="T64" fmla="*/ 253 w 258"/>
                <a:gd name="T65" fmla="*/ 58 h 369"/>
                <a:gd name="T66" fmla="*/ 253 w 258"/>
                <a:gd name="T67" fmla="*/ 31 h 369"/>
                <a:gd name="T68" fmla="*/ 258 w 258"/>
                <a:gd name="T69" fmla="*/ 24 h 369"/>
                <a:gd name="T70" fmla="*/ 258 w 258"/>
                <a:gd name="T71" fmla="*/ 24 h 369"/>
                <a:gd name="T72" fmla="*/ 258 w 258"/>
                <a:gd name="T73" fmla="*/ 1 h 369"/>
                <a:gd name="T74" fmla="*/ 252 w 258"/>
                <a:gd name="T75" fmla="*/ 1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8" h="369">
                  <a:moveTo>
                    <a:pt x="252" y="1"/>
                  </a:moveTo>
                  <a:cubicBezTo>
                    <a:pt x="251" y="1"/>
                    <a:pt x="251" y="0"/>
                    <a:pt x="250" y="0"/>
                  </a:cubicBezTo>
                  <a:cubicBezTo>
                    <a:pt x="249" y="0"/>
                    <a:pt x="248" y="1"/>
                    <a:pt x="247" y="1"/>
                  </a:cubicBezTo>
                  <a:cubicBezTo>
                    <a:pt x="240" y="1"/>
                    <a:pt x="240" y="1"/>
                    <a:pt x="240" y="1"/>
                  </a:cubicBezTo>
                  <a:cubicBezTo>
                    <a:pt x="240" y="24"/>
                    <a:pt x="240" y="24"/>
                    <a:pt x="240" y="24"/>
                  </a:cubicBezTo>
                  <a:cubicBezTo>
                    <a:pt x="240" y="24"/>
                    <a:pt x="240" y="24"/>
                    <a:pt x="240" y="24"/>
                  </a:cubicBezTo>
                  <a:cubicBezTo>
                    <a:pt x="241" y="28"/>
                    <a:pt x="243" y="31"/>
                    <a:pt x="246" y="32"/>
                  </a:cubicBezTo>
                  <a:cubicBezTo>
                    <a:pt x="246" y="58"/>
                    <a:pt x="246" y="58"/>
                    <a:pt x="246" y="58"/>
                  </a:cubicBezTo>
                  <a:cubicBezTo>
                    <a:pt x="246" y="58"/>
                    <a:pt x="247" y="67"/>
                    <a:pt x="241" y="74"/>
                  </a:cubicBezTo>
                  <a:cubicBezTo>
                    <a:pt x="237" y="78"/>
                    <a:pt x="231" y="80"/>
                    <a:pt x="224" y="80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25" y="80"/>
                    <a:pt x="17" y="82"/>
                    <a:pt x="12" y="88"/>
                  </a:cubicBezTo>
                  <a:cubicBezTo>
                    <a:pt x="6" y="95"/>
                    <a:pt x="5" y="105"/>
                    <a:pt x="5" y="108"/>
                  </a:cubicBezTo>
                  <a:cubicBezTo>
                    <a:pt x="5" y="108"/>
                    <a:pt x="5" y="109"/>
                    <a:pt x="5" y="109"/>
                  </a:cubicBezTo>
                  <a:cubicBezTo>
                    <a:pt x="5" y="339"/>
                    <a:pt x="5" y="339"/>
                    <a:pt x="5" y="339"/>
                  </a:cubicBezTo>
                  <a:cubicBezTo>
                    <a:pt x="3" y="341"/>
                    <a:pt x="1" y="343"/>
                    <a:pt x="1" y="346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69"/>
                    <a:pt x="0" y="369"/>
                    <a:pt x="0" y="369"/>
                  </a:cubicBezTo>
                  <a:cubicBezTo>
                    <a:pt x="18" y="369"/>
                    <a:pt x="18" y="369"/>
                    <a:pt x="18" y="369"/>
                  </a:cubicBezTo>
                  <a:cubicBezTo>
                    <a:pt x="18" y="346"/>
                    <a:pt x="18" y="346"/>
                    <a:pt x="18" y="346"/>
                  </a:cubicBezTo>
                  <a:cubicBezTo>
                    <a:pt x="18" y="346"/>
                    <a:pt x="18" y="346"/>
                    <a:pt x="18" y="346"/>
                  </a:cubicBezTo>
                  <a:cubicBezTo>
                    <a:pt x="18" y="343"/>
                    <a:pt x="15" y="340"/>
                    <a:pt x="12" y="339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2" y="108"/>
                    <a:pt x="11" y="99"/>
                    <a:pt x="17" y="93"/>
                  </a:cubicBezTo>
                  <a:cubicBezTo>
                    <a:pt x="21" y="89"/>
                    <a:pt x="27" y="87"/>
                    <a:pt x="34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224" y="87"/>
                    <a:pt x="224" y="87"/>
                    <a:pt x="224" y="87"/>
                  </a:cubicBezTo>
                  <a:cubicBezTo>
                    <a:pt x="233" y="87"/>
                    <a:pt x="241" y="84"/>
                    <a:pt x="246" y="78"/>
                  </a:cubicBezTo>
                  <a:cubicBezTo>
                    <a:pt x="253" y="71"/>
                    <a:pt x="253" y="62"/>
                    <a:pt x="253" y="59"/>
                  </a:cubicBezTo>
                  <a:cubicBezTo>
                    <a:pt x="253" y="58"/>
                    <a:pt x="253" y="58"/>
                    <a:pt x="253" y="58"/>
                  </a:cubicBezTo>
                  <a:cubicBezTo>
                    <a:pt x="253" y="31"/>
                    <a:pt x="253" y="31"/>
                    <a:pt x="253" y="31"/>
                  </a:cubicBezTo>
                  <a:cubicBezTo>
                    <a:pt x="256" y="30"/>
                    <a:pt x="257" y="27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1"/>
                    <a:pt x="258" y="1"/>
                    <a:pt x="258" y="1"/>
                  </a:cubicBezTo>
                  <a:lnTo>
                    <a:pt x="252" y="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" name="ïśḻïḋê"/>
            <p:cNvSpPr/>
            <p:nvPr/>
          </p:nvSpPr>
          <p:spPr bwMode="auto">
            <a:xfrm>
              <a:off x="4848816" y="5377727"/>
              <a:ext cx="482506" cy="759793"/>
            </a:xfrm>
            <a:custGeom>
              <a:avLst/>
              <a:gdLst>
                <a:gd name="T0" fmla="*/ 154 w 190"/>
                <a:gd name="T1" fmla="*/ 0 h 300"/>
                <a:gd name="T2" fmla="*/ 35 w 190"/>
                <a:gd name="T3" fmla="*/ 0 h 300"/>
                <a:gd name="T4" fmla="*/ 0 w 190"/>
                <a:gd name="T5" fmla="*/ 36 h 300"/>
                <a:gd name="T6" fmla="*/ 0 w 190"/>
                <a:gd name="T7" fmla="*/ 264 h 300"/>
                <a:gd name="T8" fmla="*/ 35 w 190"/>
                <a:gd name="T9" fmla="*/ 300 h 300"/>
                <a:gd name="T10" fmla="*/ 154 w 190"/>
                <a:gd name="T11" fmla="*/ 300 h 300"/>
                <a:gd name="T12" fmla="*/ 190 w 190"/>
                <a:gd name="T13" fmla="*/ 264 h 300"/>
                <a:gd name="T14" fmla="*/ 190 w 190"/>
                <a:gd name="T15" fmla="*/ 36 h 300"/>
                <a:gd name="T16" fmla="*/ 154 w 190"/>
                <a:gd name="T17" fmla="*/ 0 h 300"/>
                <a:gd name="T18" fmla="*/ 152 w 190"/>
                <a:gd name="T19" fmla="*/ 29 h 300"/>
                <a:gd name="T20" fmla="*/ 159 w 190"/>
                <a:gd name="T21" fmla="*/ 36 h 300"/>
                <a:gd name="T22" fmla="*/ 152 w 190"/>
                <a:gd name="T23" fmla="*/ 43 h 300"/>
                <a:gd name="T24" fmla="*/ 145 w 190"/>
                <a:gd name="T25" fmla="*/ 36 h 300"/>
                <a:gd name="T26" fmla="*/ 152 w 190"/>
                <a:gd name="T27" fmla="*/ 29 h 300"/>
                <a:gd name="T28" fmla="*/ 60 w 190"/>
                <a:gd name="T29" fmla="*/ 28 h 300"/>
                <a:gd name="T30" fmla="*/ 128 w 190"/>
                <a:gd name="T31" fmla="*/ 28 h 300"/>
                <a:gd name="T32" fmla="*/ 133 w 190"/>
                <a:gd name="T33" fmla="*/ 34 h 300"/>
                <a:gd name="T34" fmla="*/ 128 w 190"/>
                <a:gd name="T35" fmla="*/ 39 h 300"/>
                <a:gd name="T36" fmla="*/ 60 w 190"/>
                <a:gd name="T37" fmla="*/ 39 h 300"/>
                <a:gd name="T38" fmla="*/ 55 w 190"/>
                <a:gd name="T39" fmla="*/ 34 h 300"/>
                <a:gd name="T40" fmla="*/ 60 w 190"/>
                <a:gd name="T41" fmla="*/ 28 h 300"/>
                <a:gd name="T42" fmla="*/ 118 w 190"/>
                <a:gd name="T43" fmla="*/ 280 h 300"/>
                <a:gd name="T44" fmla="*/ 71 w 190"/>
                <a:gd name="T45" fmla="*/ 280 h 300"/>
                <a:gd name="T46" fmla="*/ 67 w 190"/>
                <a:gd name="T47" fmla="*/ 276 h 300"/>
                <a:gd name="T48" fmla="*/ 71 w 190"/>
                <a:gd name="T49" fmla="*/ 272 h 300"/>
                <a:gd name="T50" fmla="*/ 118 w 190"/>
                <a:gd name="T51" fmla="*/ 272 h 300"/>
                <a:gd name="T52" fmla="*/ 121 w 190"/>
                <a:gd name="T53" fmla="*/ 276 h 300"/>
                <a:gd name="T54" fmla="*/ 118 w 190"/>
                <a:gd name="T55" fmla="*/ 280 h 300"/>
                <a:gd name="T56" fmla="*/ 163 w 190"/>
                <a:gd name="T57" fmla="*/ 256 h 300"/>
                <a:gd name="T58" fmla="*/ 25 w 190"/>
                <a:gd name="T59" fmla="*/ 256 h 300"/>
                <a:gd name="T60" fmla="*/ 25 w 190"/>
                <a:gd name="T61" fmla="*/ 56 h 300"/>
                <a:gd name="T62" fmla="*/ 163 w 190"/>
                <a:gd name="T63" fmla="*/ 56 h 300"/>
                <a:gd name="T64" fmla="*/ 163 w 190"/>
                <a:gd name="T65" fmla="*/ 256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0" h="300">
                  <a:moveTo>
                    <a:pt x="154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84"/>
                    <a:pt x="16" y="300"/>
                    <a:pt x="35" y="300"/>
                  </a:cubicBezTo>
                  <a:cubicBezTo>
                    <a:pt x="154" y="300"/>
                    <a:pt x="154" y="300"/>
                    <a:pt x="154" y="300"/>
                  </a:cubicBezTo>
                  <a:cubicBezTo>
                    <a:pt x="174" y="300"/>
                    <a:pt x="190" y="284"/>
                    <a:pt x="190" y="264"/>
                  </a:cubicBezTo>
                  <a:cubicBezTo>
                    <a:pt x="190" y="36"/>
                    <a:pt x="190" y="36"/>
                    <a:pt x="190" y="36"/>
                  </a:cubicBezTo>
                  <a:cubicBezTo>
                    <a:pt x="190" y="16"/>
                    <a:pt x="174" y="0"/>
                    <a:pt x="154" y="0"/>
                  </a:cubicBezTo>
                  <a:close/>
                  <a:moveTo>
                    <a:pt x="152" y="29"/>
                  </a:moveTo>
                  <a:cubicBezTo>
                    <a:pt x="156" y="29"/>
                    <a:pt x="159" y="32"/>
                    <a:pt x="159" y="36"/>
                  </a:cubicBezTo>
                  <a:cubicBezTo>
                    <a:pt x="159" y="40"/>
                    <a:pt x="156" y="43"/>
                    <a:pt x="152" y="43"/>
                  </a:cubicBezTo>
                  <a:cubicBezTo>
                    <a:pt x="148" y="43"/>
                    <a:pt x="145" y="40"/>
                    <a:pt x="145" y="36"/>
                  </a:cubicBezTo>
                  <a:cubicBezTo>
                    <a:pt x="145" y="32"/>
                    <a:pt x="148" y="29"/>
                    <a:pt x="152" y="29"/>
                  </a:cubicBezTo>
                  <a:close/>
                  <a:moveTo>
                    <a:pt x="60" y="28"/>
                  </a:moveTo>
                  <a:cubicBezTo>
                    <a:pt x="128" y="28"/>
                    <a:pt x="128" y="28"/>
                    <a:pt x="128" y="28"/>
                  </a:cubicBezTo>
                  <a:cubicBezTo>
                    <a:pt x="131" y="28"/>
                    <a:pt x="133" y="31"/>
                    <a:pt x="133" y="34"/>
                  </a:cubicBezTo>
                  <a:cubicBezTo>
                    <a:pt x="133" y="37"/>
                    <a:pt x="131" y="39"/>
                    <a:pt x="128" y="39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57" y="39"/>
                    <a:pt x="55" y="37"/>
                    <a:pt x="55" y="34"/>
                  </a:cubicBezTo>
                  <a:cubicBezTo>
                    <a:pt x="55" y="31"/>
                    <a:pt x="57" y="28"/>
                    <a:pt x="60" y="28"/>
                  </a:cubicBezTo>
                  <a:close/>
                  <a:moveTo>
                    <a:pt x="118" y="280"/>
                  </a:moveTo>
                  <a:cubicBezTo>
                    <a:pt x="71" y="280"/>
                    <a:pt x="71" y="280"/>
                    <a:pt x="71" y="280"/>
                  </a:cubicBezTo>
                  <a:cubicBezTo>
                    <a:pt x="68" y="280"/>
                    <a:pt x="67" y="278"/>
                    <a:pt x="67" y="276"/>
                  </a:cubicBezTo>
                  <a:cubicBezTo>
                    <a:pt x="67" y="274"/>
                    <a:pt x="68" y="272"/>
                    <a:pt x="71" y="272"/>
                  </a:cubicBezTo>
                  <a:cubicBezTo>
                    <a:pt x="118" y="272"/>
                    <a:pt x="118" y="272"/>
                    <a:pt x="118" y="272"/>
                  </a:cubicBezTo>
                  <a:cubicBezTo>
                    <a:pt x="120" y="272"/>
                    <a:pt x="121" y="274"/>
                    <a:pt x="121" y="276"/>
                  </a:cubicBezTo>
                  <a:cubicBezTo>
                    <a:pt x="121" y="278"/>
                    <a:pt x="120" y="280"/>
                    <a:pt x="118" y="280"/>
                  </a:cubicBezTo>
                  <a:close/>
                  <a:moveTo>
                    <a:pt x="163" y="256"/>
                  </a:moveTo>
                  <a:cubicBezTo>
                    <a:pt x="25" y="256"/>
                    <a:pt x="25" y="256"/>
                    <a:pt x="25" y="256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163" y="56"/>
                    <a:pt x="163" y="56"/>
                    <a:pt x="163" y="56"/>
                  </a:cubicBezTo>
                  <a:lnTo>
                    <a:pt x="163" y="256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" name="ïṧľîḋê"/>
            <p:cNvSpPr/>
            <p:nvPr/>
          </p:nvSpPr>
          <p:spPr bwMode="auto">
            <a:xfrm>
              <a:off x="5033267" y="5774725"/>
              <a:ext cx="107495" cy="43975"/>
            </a:xfrm>
            <a:custGeom>
              <a:avLst/>
              <a:gdLst>
                <a:gd name="T0" fmla="*/ 40 w 42"/>
                <a:gd name="T1" fmla="*/ 8 h 17"/>
                <a:gd name="T2" fmla="*/ 40 w 42"/>
                <a:gd name="T3" fmla="*/ 8 h 17"/>
                <a:gd name="T4" fmla="*/ 21 w 42"/>
                <a:gd name="T5" fmla="*/ 0 h 17"/>
                <a:gd name="T6" fmla="*/ 21 w 42"/>
                <a:gd name="T7" fmla="*/ 0 h 17"/>
                <a:gd name="T8" fmla="*/ 21 w 42"/>
                <a:gd name="T9" fmla="*/ 0 h 17"/>
                <a:gd name="T10" fmla="*/ 21 w 42"/>
                <a:gd name="T11" fmla="*/ 0 h 17"/>
                <a:gd name="T12" fmla="*/ 21 w 42"/>
                <a:gd name="T13" fmla="*/ 0 h 17"/>
                <a:gd name="T14" fmla="*/ 2 w 42"/>
                <a:gd name="T15" fmla="*/ 8 h 17"/>
                <a:gd name="T16" fmla="*/ 2 w 42"/>
                <a:gd name="T17" fmla="*/ 8 h 17"/>
                <a:gd name="T18" fmla="*/ 2 w 42"/>
                <a:gd name="T19" fmla="*/ 8 h 17"/>
                <a:gd name="T20" fmla="*/ 1 w 42"/>
                <a:gd name="T21" fmla="*/ 12 h 17"/>
                <a:gd name="T22" fmla="*/ 5 w 42"/>
                <a:gd name="T23" fmla="*/ 16 h 17"/>
                <a:gd name="T24" fmla="*/ 9 w 42"/>
                <a:gd name="T25" fmla="*/ 16 h 17"/>
                <a:gd name="T26" fmla="*/ 10 w 42"/>
                <a:gd name="T27" fmla="*/ 15 h 17"/>
                <a:gd name="T28" fmla="*/ 10 w 42"/>
                <a:gd name="T29" fmla="*/ 15 h 17"/>
                <a:gd name="T30" fmla="*/ 10 w 42"/>
                <a:gd name="T31" fmla="*/ 15 h 17"/>
                <a:gd name="T32" fmla="*/ 10 w 42"/>
                <a:gd name="T33" fmla="*/ 15 h 17"/>
                <a:gd name="T34" fmla="*/ 21 w 42"/>
                <a:gd name="T35" fmla="*/ 10 h 17"/>
                <a:gd name="T36" fmla="*/ 21 w 42"/>
                <a:gd name="T37" fmla="*/ 10 h 17"/>
                <a:gd name="T38" fmla="*/ 21 w 42"/>
                <a:gd name="T39" fmla="*/ 10 h 17"/>
                <a:gd name="T40" fmla="*/ 21 w 42"/>
                <a:gd name="T41" fmla="*/ 10 h 17"/>
                <a:gd name="T42" fmla="*/ 21 w 42"/>
                <a:gd name="T43" fmla="*/ 10 h 17"/>
                <a:gd name="T44" fmla="*/ 21 w 42"/>
                <a:gd name="T45" fmla="*/ 10 h 17"/>
                <a:gd name="T46" fmla="*/ 21 w 42"/>
                <a:gd name="T47" fmla="*/ 10 h 17"/>
                <a:gd name="T48" fmla="*/ 32 w 42"/>
                <a:gd name="T49" fmla="*/ 15 h 17"/>
                <a:gd name="T50" fmla="*/ 32 w 42"/>
                <a:gd name="T51" fmla="*/ 15 h 17"/>
                <a:gd name="T52" fmla="*/ 32 w 42"/>
                <a:gd name="T53" fmla="*/ 15 h 17"/>
                <a:gd name="T54" fmla="*/ 32 w 42"/>
                <a:gd name="T55" fmla="*/ 15 h 17"/>
                <a:gd name="T56" fmla="*/ 32 w 42"/>
                <a:gd name="T57" fmla="*/ 16 h 17"/>
                <a:gd name="T58" fmla="*/ 37 w 42"/>
                <a:gd name="T59" fmla="*/ 16 h 17"/>
                <a:gd name="T60" fmla="*/ 41 w 42"/>
                <a:gd name="T61" fmla="*/ 12 h 17"/>
                <a:gd name="T62" fmla="*/ 40 w 42"/>
                <a:gd name="T63" fmla="*/ 8 h 17"/>
                <a:gd name="T64" fmla="*/ 40 w 42"/>
                <a:gd name="T65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" h="17">
                  <a:moveTo>
                    <a:pt x="40" y="8"/>
                  </a:moveTo>
                  <a:cubicBezTo>
                    <a:pt x="40" y="8"/>
                    <a:pt x="40" y="8"/>
                    <a:pt x="40" y="8"/>
                  </a:cubicBezTo>
                  <a:cubicBezTo>
                    <a:pt x="35" y="3"/>
                    <a:pt x="28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3" y="0"/>
                    <a:pt x="7" y="3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9"/>
                    <a:pt x="0" y="11"/>
                    <a:pt x="1" y="12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6" y="17"/>
                    <a:pt x="8" y="17"/>
                    <a:pt x="9" y="16"/>
                  </a:cubicBezTo>
                  <a:cubicBezTo>
                    <a:pt x="9" y="16"/>
                    <a:pt x="9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3" y="12"/>
                    <a:pt x="16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5" y="10"/>
                    <a:pt x="29" y="12"/>
                    <a:pt x="32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5"/>
                    <a:pt x="32" y="16"/>
                    <a:pt x="32" y="16"/>
                  </a:cubicBezTo>
                  <a:cubicBezTo>
                    <a:pt x="34" y="17"/>
                    <a:pt x="36" y="17"/>
                    <a:pt x="37" y="16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2" y="11"/>
                    <a:pt x="42" y="9"/>
                    <a:pt x="40" y="8"/>
                  </a:cubicBezTo>
                  <a:cubicBezTo>
                    <a:pt x="40" y="8"/>
                    <a:pt x="40" y="8"/>
                    <a:pt x="40" y="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" name="is1iḋè"/>
            <p:cNvSpPr/>
            <p:nvPr/>
          </p:nvSpPr>
          <p:spPr bwMode="auto">
            <a:xfrm>
              <a:off x="4952646" y="5645243"/>
              <a:ext cx="268737" cy="76957"/>
            </a:xfrm>
            <a:custGeom>
              <a:avLst/>
              <a:gdLst>
                <a:gd name="T0" fmla="*/ 6 w 106"/>
                <a:gd name="T1" fmla="*/ 29 h 30"/>
                <a:gd name="T2" fmla="*/ 10 w 106"/>
                <a:gd name="T3" fmla="*/ 29 h 30"/>
                <a:gd name="T4" fmla="*/ 10 w 106"/>
                <a:gd name="T5" fmla="*/ 29 h 30"/>
                <a:gd name="T6" fmla="*/ 10 w 106"/>
                <a:gd name="T7" fmla="*/ 29 h 30"/>
                <a:gd name="T8" fmla="*/ 11 w 106"/>
                <a:gd name="T9" fmla="*/ 29 h 30"/>
                <a:gd name="T10" fmla="*/ 11 w 106"/>
                <a:gd name="T11" fmla="*/ 28 h 30"/>
                <a:gd name="T12" fmla="*/ 53 w 106"/>
                <a:gd name="T13" fmla="*/ 13 h 30"/>
                <a:gd name="T14" fmla="*/ 53 w 106"/>
                <a:gd name="T15" fmla="*/ 13 h 30"/>
                <a:gd name="T16" fmla="*/ 53 w 106"/>
                <a:gd name="T17" fmla="*/ 13 h 30"/>
                <a:gd name="T18" fmla="*/ 53 w 106"/>
                <a:gd name="T19" fmla="*/ 13 h 30"/>
                <a:gd name="T20" fmla="*/ 53 w 106"/>
                <a:gd name="T21" fmla="*/ 13 h 30"/>
                <a:gd name="T22" fmla="*/ 95 w 106"/>
                <a:gd name="T23" fmla="*/ 28 h 30"/>
                <a:gd name="T24" fmla="*/ 95 w 106"/>
                <a:gd name="T25" fmla="*/ 29 h 30"/>
                <a:gd name="T26" fmla="*/ 96 w 106"/>
                <a:gd name="T27" fmla="*/ 29 h 30"/>
                <a:gd name="T28" fmla="*/ 96 w 106"/>
                <a:gd name="T29" fmla="*/ 29 h 30"/>
                <a:gd name="T30" fmla="*/ 96 w 106"/>
                <a:gd name="T31" fmla="*/ 29 h 30"/>
                <a:gd name="T32" fmla="*/ 100 w 106"/>
                <a:gd name="T33" fmla="*/ 29 h 30"/>
                <a:gd name="T34" fmla="*/ 104 w 106"/>
                <a:gd name="T35" fmla="*/ 24 h 30"/>
                <a:gd name="T36" fmla="*/ 104 w 106"/>
                <a:gd name="T37" fmla="*/ 20 h 30"/>
                <a:gd name="T38" fmla="*/ 104 w 106"/>
                <a:gd name="T39" fmla="*/ 19 h 30"/>
                <a:gd name="T40" fmla="*/ 104 w 106"/>
                <a:gd name="T41" fmla="*/ 19 h 30"/>
                <a:gd name="T42" fmla="*/ 53 w 106"/>
                <a:gd name="T43" fmla="*/ 0 h 30"/>
                <a:gd name="T44" fmla="*/ 2 w 106"/>
                <a:gd name="T45" fmla="*/ 19 h 30"/>
                <a:gd name="T46" fmla="*/ 2 w 106"/>
                <a:gd name="T47" fmla="*/ 19 h 30"/>
                <a:gd name="T48" fmla="*/ 1 w 106"/>
                <a:gd name="T49" fmla="*/ 20 h 30"/>
                <a:gd name="T50" fmla="*/ 1 w 106"/>
                <a:gd name="T51" fmla="*/ 24 h 30"/>
                <a:gd name="T52" fmla="*/ 6 w 106"/>
                <a:gd name="T53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6" h="30">
                  <a:moveTo>
                    <a:pt x="6" y="29"/>
                  </a:moveTo>
                  <a:cubicBezTo>
                    <a:pt x="7" y="30"/>
                    <a:pt x="9" y="30"/>
                    <a:pt x="10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29"/>
                    <a:pt x="11" y="29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22" y="18"/>
                    <a:pt x="37" y="12"/>
                    <a:pt x="53" y="13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9" y="12"/>
                    <a:pt x="84" y="18"/>
                    <a:pt x="95" y="28"/>
                  </a:cubicBezTo>
                  <a:cubicBezTo>
                    <a:pt x="95" y="28"/>
                    <a:pt x="95" y="28"/>
                    <a:pt x="95" y="29"/>
                  </a:cubicBezTo>
                  <a:cubicBezTo>
                    <a:pt x="95" y="29"/>
                    <a:pt x="95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30"/>
                    <a:pt x="99" y="30"/>
                    <a:pt x="100" y="29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6" y="23"/>
                    <a:pt x="106" y="21"/>
                    <a:pt x="104" y="20"/>
                  </a:cubicBezTo>
                  <a:cubicBezTo>
                    <a:pt x="104" y="20"/>
                    <a:pt x="104" y="20"/>
                    <a:pt x="104" y="19"/>
                  </a:cubicBezTo>
                  <a:cubicBezTo>
                    <a:pt x="104" y="19"/>
                    <a:pt x="104" y="19"/>
                    <a:pt x="104" y="19"/>
                  </a:cubicBezTo>
                  <a:cubicBezTo>
                    <a:pt x="90" y="7"/>
                    <a:pt x="72" y="0"/>
                    <a:pt x="53" y="0"/>
                  </a:cubicBezTo>
                  <a:cubicBezTo>
                    <a:pt x="33" y="0"/>
                    <a:pt x="16" y="7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0"/>
                    <a:pt x="2" y="20"/>
                    <a:pt x="1" y="20"/>
                  </a:cubicBezTo>
                  <a:cubicBezTo>
                    <a:pt x="0" y="21"/>
                    <a:pt x="0" y="23"/>
                    <a:pt x="1" y="24"/>
                  </a:cubicBezTo>
                  <a:lnTo>
                    <a:pt x="6" y="2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" name="iŝḻiḑé"/>
            <p:cNvSpPr/>
            <p:nvPr/>
          </p:nvSpPr>
          <p:spPr bwMode="auto">
            <a:xfrm>
              <a:off x="4995400" y="5711206"/>
              <a:ext cx="180787" cy="61077"/>
            </a:xfrm>
            <a:custGeom>
              <a:avLst/>
              <a:gdLst>
                <a:gd name="T0" fmla="*/ 70 w 71"/>
                <a:gd name="T1" fmla="*/ 14 h 24"/>
                <a:gd name="T2" fmla="*/ 69 w 71"/>
                <a:gd name="T3" fmla="*/ 13 h 24"/>
                <a:gd name="T4" fmla="*/ 36 w 71"/>
                <a:gd name="T5" fmla="*/ 0 h 24"/>
                <a:gd name="T6" fmla="*/ 36 w 71"/>
                <a:gd name="T7" fmla="*/ 0 h 24"/>
                <a:gd name="T8" fmla="*/ 36 w 71"/>
                <a:gd name="T9" fmla="*/ 0 h 24"/>
                <a:gd name="T10" fmla="*/ 3 w 71"/>
                <a:gd name="T11" fmla="*/ 13 h 24"/>
                <a:gd name="T12" fmla="*/ 2 w 71"/>
                <a:gd name="T13" fmla="*/ 14 h 24"/>
                <a:gd name="T14" fmla="*/ 2 w 71"/>
                <a:gd name="T15" fmla="*/ 14 h 24"/>
                <a:gd name="T16" fmla="*/ 2 w 71"/>
                <a:gd name="T17" fmla="*/ 19 h 24"/>
                <a:gd name="T18" fmla="*/ 5 w 71"/>
                <a:gd name="T19" fmla="*/ 22 h 24"/>
                <a:gd name="T20" fmla="*/ 10 w 71"/>
                <a:gd name="T21" fmla="*/ 23 h 24"/>
                <a:gd name="T22" fmla="*/ 11 w 71"/>
                <a:gd name="T23" fmla="*/ 22 h 24"/>
                <a:gd name="T24" fmla="*/ 11 w 71"/>
                <a:gd name="T25" fmla="*/ 21 h 24"/>
                <a:gd name="T26" fmla="*/ 36 w 71"/>
                <a:gd name="T27" fmla="*/ 12 h 24"/>
                <a:gd name="T28" fmla="*/ 61 w 71"/>
                <a:gd name="T29" fmla="*/ 21 h 24"/>
                <a:gd name="T30" fmla="*/ 61 w 71"/>
                <a:gd name="T31" fmla="*/ 22 h 24"/>
                <a:gd name="T32" fmla="*/ 62 w 71"/>
                <a:gd name="T33" fmla="*/ 23 h 24"/>
                <a:gd name="T34" fmla="*/ 66 w 71"/>
                <a:gd name="T35" fmla="*/ 22 h 24"/>
                <a:gd name="T36" fmla="*/ 70 w 71"/>
                <a:gd name="T37" fmla="*/ 19 h 24"/>
                <a:gd name="T38" fmla="*/ 70 w 71"/>
                <a:gd name="T39" fmla="*/ 14 h 24"/>
                <a:gd name="T40" fmla="*/ 70 w 71"/>
                <a:gd name="T41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24">
                  <a:moveTo>
                    <a:pt x="70" y="14"/>
                  </a:moveTo>
                  <a:cubicBezTo>
                    <a:pt x="70" y="14"/>
                    <a:pt x="69" y="13"/>
                    <a:pt x="69" y="13"/>
                  </a:cubicBezTo>
                  <a:cubicBezTo>
                    <a:pt x="61" y="5"/>
                    <a:pt x="49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23" y="0"/>
                    <a:pt x="11" y="5"/>
                    <a:pt x="3" y="13"/>
                  </a:cubicBezTo>
                  <a:cubicBezTo>
                    <a:pt x="3" y="13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5"/>
                    <a:pt x="0" y="17"/>
                    <a:pt x="2" y="19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7" y="24"/>
                    <a:pt x="9" y="24"/>
                    <a:pt x="10" y="23"/>
                  </a:cubicBezTo>
                  <a:cubicBezTo>
                    <a:pt x="10" y="22"/>
                    <a:pt x="10" y="22"/>
                    <a:pt x="11" y="22"/>
                  </a:cubicBezTo>
                  <a:cubicBezTo>
                    <a:pt x="11" y="22"/>
                    <a:pt x="11" y="22"/>
                    <a:pt x="11" y="21"/>
                  </a:cubicBezTo>
                  <a:cubicBezTo>
                    <a:pt x="18" y="15"/>
                    <a:pt x="26" y="12"/>
                    <a:pt x="36" y="12"/>
                  </a:cubicBezTo>
                  <a:cubicBezTo>
                    <a:pt x="46" y="12"/>
                    <a:pt x="54" y="15"/>
                    <a:pt x="61" y="21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2" y="22"/>
                    <a:pt x="62" y="23"/>
                  </a:cubicBezTo>
                  <a:cubicBezTo>
                    <a:pt x="63" y="24"/>
                    <a:pt x="65" y="24"/>
                    <a:pt x="66" y="22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1" y="17"/>
                    <a:pt x="71" y="15"/>
                    <a:pt x="70" y="14"/>
                  </a:cubicBezTo>
                  <a:cubicBezTo>
                    <a:pt x="70" y="14"/>
                    <a:pt x="70" y="14"/>
                    <a:pt x="70" y="1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" name="îSḷiḍè"/>
            <p:cNvSpPr/>
            <p:nvPr/>
          </p:nvSpPr>
          <p:spPr bwMode="auto">
            <a:xfrm>
              <a:off x="5063805" y="5830916"/>
              <a:ext cx="43975" cy="42754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" name="iŝļîḑé"/>
            <p:cNvSpPr/>
            <p:nvPr/>
          </p:nvSpPr>
          <p:spPr bwMode="auto">
            <a:xfrm>
              <a:off x="5800390" y="5859011"/>
              <a:ext cx="550911" cy="179566"/>
            </a:xfrm>
            <a:custGeom>
              <a:avLst/>
              <a:gdLst>
                <a:gd name="T0" fmla="*/ 194 w 217"/>
                <a:gd name="T1" fmla="*/ 26 h 71"/>
                <a:gd name="T2" fmla="*/ 174 w 217"/>
                <a:gd name="T3" fmla="*/ 26 h 71"/>
                <a:gd name="T4" fmla="*/ 176 w 217"/>
                <a:gd name="T5" fmla="*/ 18 h 71"/>
                <a:gd name="T6" fmla="*/ 159 w 217"/>
                <a:gd name="T7" fmla="*/ 0 h 71"/>
                <a:gd name="T8" fmla="*/ 56 w 217"/>
                <a:gd name="T9" fmla="*/ 0 h 71"/>
                <a:gd name="T10" fmla="*/ 39 w 217"/>
                <a:gd name="T11" fmla="*/ 18 h 71"/>
                <a:gd name="T12" fmla="*/ 41 w 217"/>
                <a:gd name="T13" fmla="*/ 26 h 71"/>
                <a:gd name="T14" fmla="*/ 22 w 217"/>
                <a:gd name="T15" fmla="*/ 26 h 71"/>
                <a:gd name="T16" fmla="*/ 0 w 217"/>
                <a:gd name="T17" fmla="*/ 48 h 71"/>
                <a:gd name="T18" fmla="*/ 22 w 217"/>
                <a:gd name="T19" fmla="*/ 71 h 71"/>
                <a:gd name="T20" fmla="*/ 194 w 217"/>
                <a:gd name="T21" fmla="*/ 71 h 71"/>
                <a:gd name="T22" fmla="*/ 217 w 217"/>
                <a:gd name="T23" fmla="*/ 48 h 71"/>
                <a:gd name="T24" fmla="*/ 194 w 217"/>
                <a:gd name="T25" fmla="*/ 2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7" h="71">
                  <a:moveTo>
                    <a:pt x="194" y="26"/>
                  </a:moveTo>
                  <a:cubicBezTo>
                    <a:pt x="174" y="26"/>
                    <a:pt x="174" y="26"/>
                    <a:pt x="174" y="26"/>
                  </a:cubicBezTo>
                  <a:cubicBezTo>
                    <a:pt x="175" y="24"/>
                    <a:pt x="176" y="21"/>
                    <a:pt x="176" y="18"/>
                  </a:cubicBezTo>
                  <a:cubicBezTo>
                    <a:pt x="176" y="8"/>
                    <a:pt x="168" y="0"/>
                    <a:pt x="159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47" y="0"/>
                    <a:pt x="39" y="8"/>
                    <a:pt x="39" y="18"/>
                  </a:cubicBezTo>
                  <a:cubicBezTo>
                    <a:pt x="39" y="21"/>
                    <a:pt x="40" y="24"/>
                    <a:pt x="41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10" y="26"/>
                    <a:pt x="0" y="36"/>
                    <a:pt x="0" y="48"/>
                  </a:cubicBezTo>
                  <a:cubicBezTo>
                    <a:pt x="0" y="61"/>
                    <a:pt x="10" y="71"/>
                    <a:pt x="22" y="71"/>
                  </a:cubicBezTo>
                  <a:cubicBezTo>
                    <a:pt x="194" y="71"/>
                    <a:pt x="194" y="71"/>
                    <a:pt x="194" y="71"/>
                  </a:cubicBezTo>
                  <a:cubicBezTo>
                    <a:pt x="207" y="71"/>
                    <a:pt x="217" y="61"/>
                    <a:pt x="217" y="48"/>
                  </a:cubicBezTo>
                  <a:cubicBezTo>
                    <a:pt x="217" y="36"/>
                    <a:pt x="207" y="26"/>
                    <a:pt x="194" y="2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" name="íSlîḋè"/>
            <p:cNvSpPr/>
            <p:nvPr/>
          </p:nvSpPr>
          <p:spPr bwMode="auto">
            <a:xfrm>
              <a:off x="5397284" y="4862241"/>
              <a:ext cx="1303375" cy="958903"/>
            </a:xfrm>
            <a:custGeom>
              <a:avLst/>
              <a:gdLst>
                <a:gd name="T0" fmla="*/ 514 w 514"/>
                <a:gd name="T1" fmla="*/ 264 h 378"/>
                <a:gd name="T2" fmla="*/ 514 w 514"/>
                <a:gd name="T3" fmla="*/ 70 h 378"/>
                <a:gd name="T4" fmla="*/ 444 w 514"/>
                <a:gd name="T5" fmla="*/ 0 h 378"/>
                <a:gd name="T6" fmla="*/ 69 w 514"/>
                <a:gd name="T7" fmla="*/ 0 h 378"/>
                <a:gd name="T8" fmla="*/ 0 w 514"/>
                <a:gd name="T9" fmla="*/ 70 h 378"/>
                <a:gd name="T10" fmla="*/ 0 w 514"/>
                <a:gd name="T11" fmla="*/ 308 h 378"/>
                <a:gd name="T12" fmla="*/ 69 w 514"/>
                <a:gd name="T13" fmla="*/ 378 h 378"/>
                <a:gd name="T14" fmla="*/ 411 w 514"/>
                <a:gd name="T15" fmla="*/ 378 h 378"/>
                <a:gd name="T16" fmla="*/ 411 w 514"/>
                <a:gd name="T17" fmla="*/ 338 h 378"/>
                <a:gd name="T18" fmla="*/ 96 w 514"/>
                <a:gd name="T19" fmla="*/ 338 h 378"/>
                <a:gd name="T20" fmla="*/ 37 w 514"/>
                <a:gd name="T21" fmla="*/ 283 h 378"/>
                <a:gd name="T22" fmla="*/ 37 w 514"/>
                <a:gd name="T23" fmla="*/ 95 h 378"/>
                <a:gd name="T24" fmla="*/ 96 w 514"/>
                <a:gd name="T25" fmla="*/ 40 h 378"/>
                <a:gd name="T26" fmla="*/ 416 w 514"/>
                <a:gd name="T27" fmla="*/ 40 h 378"/>
                <a:gd name="T28" fmla="*/ 475 w 514"/>
                <a:gd name="T29" fmla="*/ 95 h 378"/>
                <a:gd name="T30" fmla="*/ 475 w 514"/>
                <a:gd name="T31" fmla="*/ 264 h 378"/>
                <a:gd name="T32" fmla="*/ 514 w 514"/>
                <a:gd name="T33" fmla="*/ 264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4" h="378">
                  <a:moveTo>
                    <a:pt x="514" y="264"/>
                  </a:moveTo>
                  <a:cubicBezTo>
                    <a:pt x="514" y="70"/>
                    <a:pt x="514" y="70"/>
                    <a:pt x="514" y="70"/>
                  </a:cubicBezTo>
                  <a:cubicBezTo>
                    <a:pt x="514" y="31"/>
                    <a:pt x="483" y="0"/>
                    <a:pt x="444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31" y="0"/>
                    <a:pt x="0" y="31"/>
                    <a:pt x="0" y="7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347"/>
                    <a:pt x="31" y="378"/>
                    <a:pt x="69" y="378"/>
                  </a:cubicBezTo>
                  <a:cubicBezTo>
                    <a:pt x="411" y="378"/>
                    <a:pt x="411" y="378"/>
                    <a:pt x="411" y="378"/>
                  </a:cubicBezTo>
                  <a:cubicBezTo>
                    <a:pt x="411" y="338"/>
                    <a:pt x="411" y="338"/>
                    <a:pt x="411" y="338"/>
                  </a:cubicBezTo>
                  <a:cubicBezTo>
                    <a:pt x="96" y="338"/>
                    <a:pt x="96" y="338"/>
                    <a:pt x="96" y="338"/>
                  </a:cubicBezTo>
                  <a:cubicBezTo>
                    <a:pt x="51" y="339"/>
                    <a:pt x="36" y="322"/>
                    <a:pt x="37" y="283"/>
                  </a:cubicBezTo>
                  <a:cubicBezTo>
                    <a:pt x="37" y="95"/>
                    <a:pt x="37" y="95"/>
                    <a:pt x="37" y="95"/>
                  </a:cubicBezTo>
                  <a:cubicBezTo>
                    <a:pt x="39" y="50"/>
                    <a:pt x="54" y="40"/>
                    <a:pt x="96" y="40"/>
                  </a:cubicBezTo>
                  <a:cubicBezTo>
                    <a:pt x="416" y="40"/>
                    <a:pt x="416" y="40"/>
                    <a:pt x="416" y="40"/>
                  </a:cubicBezTo>
                  <a:cubicBezTo>
                    <a:pt x="468" y="40"/>
                    <a:pt x="475" y="58"/>
                    <a:pt x="475" y="95"/>
                  </a:cubicBezTo>
                  <a:cubicBezTo>
                    <a:pt x="475" y="264"/>
                    <a:pt x="475" y="264"/>
                    <a:pt x="475" y="264"/>
                  </a:cubicBezTo>
                  <a:lnTo>
                    <a:pt x="514" y="26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" name="îsḷíḋê"/>
            <p:cNvSpPr/>
            <p:nvPr/>
          </p:nvSpPr>
          <p:spPr bwMode="auto">
            <a:xfrm>
              <a:off x="5962853" y="5369177"/>
              <a:ext cx="182009" cy="76957"/>
            </a:xfrm>
            <a:custGeom>
              <a:avLst/>
              <a:gdLst>
                <a:gd name="T0" fmla="*/ 69 w 72"/>
                <a:gd name="T1" fmla="*/ 14 h 30"/>
                <a:gd name="T2" fmla="*/ 69 w 72"/>
                <a:gd name="T3" fmla="*/ 14 h 30"/>
                <a:gd name="T4" fmla="*/ 69 w 72"/>
                <a:gd name="T5" fmla="*/ 14 h 30"/>
                <a:gd name="T6" fmla="*/ 37 w 72"/>
                <a:gd name="T7" fmla="*/ 0 h 30"/>
                <a:gd name="T8" fmla="*/ 37 w 72"/>
                <a:gd name="T9" fmla="*/ 0 h 30"/>
                <a:gd name="T10" fmla="*/ 36 w 72"/>
                <a:gd name="T11" fmla="*/ 0 h 30"/>
                <a:gd name="T12" fmla="*/ 35 w 72"/>
                <a:gd name="T13" fmla="*/ 0 h 30"/>
                <a:gd name="T14" fmla="*/ 35 w 72"/>
                <a:gd name="T15" fmla="*/ 0 h 30"/>
                <a:gd name="T16" fmla="*/ 4 w 72"/>
                <a:gd name="T17" fmla="*/ 14 h 30"/>
                <a:gd name="T18" fmla="*/ 3 w 72"/>
                <a:gd name="T19" fmla="*/ 14 h 30"/>
                <a:gd name="T20" fmla="*/ 3 w 72"/>
                <a:gd name="T21" fmla="*/ 14 h 30"/>
                <a:gd name="T22" fmla="*/ 1 w 72"/>
                <a:gd name="T23" fmla="*/ 22 h 30"/>
                <a:gd name="T24" fmla="*/ 7 w 72"/>
                <a:gd name="T25" fmla="*/ 28 h 30"/>
                <a:gd name="T26" fmla="*/ 16 w 72"/>
                <a:gd name="T27" fmla="*/ 28 h 30"/>
                <a:gd name="T28" fmla="*/ 16 w 72"/>
                <a:gd name="T29" fmla="*/ 27 h 30"/>
                <a:gd name="T30" fmla="*/ 16 w 72"/>
                <a:gd name="T31" fmla="*/ 27 h 30"/>
                <a:gd name="T32" fmla="*/ 16 w 72"/>
                <a:gd name="T33" fmla="*/ 27 h 30"/>
                <a:gd name="T34" fmla="*/ 17 w 72"/>
                <a:gd name="T35" fmla="*/ 26 h 30"/>
                <a:gd name="T36" fmla="*/ 35 w 72"/>
                <a:gd name="T37" fmla="*/ 18 h 30"/>
                <a:gd name="T38" fmla="*/ 35 w 72"/>
                <a:gd name="T39" fmla="*/ 19 h 30"/>
                <a:gd name="T40" fmla="*/ 36 w 72"/>
                <a:gd name="T41" fmla="*/ 18 h 30"/>
                <a:gd name="T42" fmla="*/ 36 w 72"/>
                <a:gd name="T43" fmla="*/ 18 h 30"/>
                <a:gd name="T44" fmla="*/ 36 w 72"/>
                <a:gd name="T45" fmla="*/ 18 h 30"/>
                <a:gd name="T46" fmla="*/ 37 w 72"/>
                <a:gd name="T47" fmla="*/ 19 h 30"/>
                <a:gd name="T48" fmla="*/ 37 w 72"/>
                <a:gd name="T49" fmla="*/ 18 h 30"/>
                <a:gd name="T50" fmla="*/ 55 w 72"/>
                <a:gd name="T51" fmla="*/ 26 h 30"/>
                <a:gd name="T52" fmla="*/ 56 w 72"/>
                <a:gd name="T53" fmla="*/ 27 h 30"/>
                <a:gd name="T54" fmla="*/ 56 w 72"/>
                <a:gd name="T55" fmla="*/ 27 h 30"/>
                <a:gd name="T56" fmla="*/ 56 w 72"/>
                <a:gd name="T57" fmla="*/ 27 h 30"/>
                <a:gd name="T58" fmla="*/ 56 w 72"/>
                <a:gd name="T59" fmla="*/ 28 h 30"/>
                <a:gd name="T60" fmla="*/ 65 w 72"/>
                <a:gd name="T61" fmla="*/ 28 h 30"/>
                <a:gd name="T62" fmla="*/ 71 w 72"/>
                <a:gd name="T63" fmla="*/ 22 h 30"/>
                <a:gd name="T64" fmla="*/ 69 w 72"/>
                <a:gd name="T65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30">
                  <a:moveTo>
                    <a:pt x="69" y="14"/>
                  </a:moveTo>
                  <a:cubicBezTo>
                    <a:pt x="69" y="14"/>
                    <a:pt x="69" y="14"/>
                    <a:pt x="69" y="14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61" y="5"/>
                    <a:pt x="49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36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3" y="0"/>
                    <a:pt x="11" y="5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7"/>
                    <a:pt x="0" y="20"/>
                    <a:pt x="1" y="22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30"/>
                    <a:pt x="13" y="30"/>
                    <a:pt x="16" y="28"/>
                  </a:cubicBezTo>
                  <a:cubicBezTo>
                    <a:pt x="16" y="28"/>
                    <a:pt x="16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2" y="21"/>
                    <a:pt x="28" y="18"/>
                    <a:pt x="35" y="18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6" y="19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9"/>
                    <a:pt x="37" y="19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44" y="18"/>
                    <a:pt x="50" y="21"/>
                    <a:pt x="55" y="26"/>
                  </a:cubicBezTo>
                  <a:cubicBezTo>
                    <a:pt x="55" y="27"/>
                    <a:pt x="55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8"/>
                    <a:pt x="56" y="28"/>
                  </a:cubicBezTo>
                  <a:cubicBezTo>
                    <a:pt x="59" y="30"/>
                    <a:pt x="63" y="30"/>
                    <a:pt x="65" y="28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2" y="20"/>
                    <a:pt x="72" y="17"/>
                    <a:pt x="69" y="1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" name="îšḻiḋê"/>
            <p:cNvSpPr/>
            <p:nvPr/>
          </p:nvSpPr>
          <p:spPr bwMode="auto">
            <a:xfrm>
              <a:off x="5821155" y="5144415"/>
              <a:ext cx="466625" cy="134369"/>
            </a:xfrm>
            <a:custGeom>
              <a:avLst/>
              <a:gdLst>
                <a:gd name="T0" fmla="*/ 182 w 184"/>
                <a:gd name="T1" fmla="*/ 35 h 53"/>
                <a:gd name="T2" fmla="*/ 181 w 184"/>
                <a:gd name="T3" fmla="*/ 34 h 53"/>
                <a:gd name="T4" fmla="*/ 180 w 184"/>
                <a:gd name="T5" fmla="*/ 34 h 53"/>
                <a:gd name="T6" fmla="*/ 92 w 184"/>
                <a:gd name="T7" fmla="*/ 1 h 53"/>
                <a:gd name="T8" fmla="*/ 4 w 184"/>
                <a:gd name="T9" fmla="*/ 34 h 53"/>
                <a:gd name="T10" fmla="*/ 3 w 184"/>
                <a:gd name="T11" fmla="*/ 34 h 53"/>
                <a:gd name="T12" fmla="*/ 2 w 184"/>
                <a:gd name="T13" fmla="*/ 35 h 53"/>
                <a:gd name="T14" fmla="*/ 2 w 184"/>
                <a:gd name="T15" fmla="*/ 43 h 53"/>
                <a:gd name="T16" fmla="*/ 9 w 184"/>
                <a:gd name="T17" fmla="*/ 50 h 53"/>
                <a:gd name="T18" fmla="*/ 18 w 184"/>
                <a:gd name="T19" fmla="*/ 51 h 53"/>
                <a:gd name="T20" fmla="*/ 18 w 184"/>
                <a:gd name="T21" fmla="*/ 51 h 53"/>
                <a:gd name="T22" fmla="*/ 18 w 184"/>
                <a:gd name="T23" fmla="*/ 51 h 53"/>
                <a:gd name="T24" fmla="*/ 18 w 184"/>
                <a:gd name="T25" fmla="*/ 50 h 53"/>
                <a:gd name="T26" fmla="*/ 19 w 184"/>
                <a:gd name="T27" fmla="*/ 49 h 53"/>
                <a:gd name="T28" fmla="*/ 91 w 184"/>
                <a:gd name="T29" fmla="*/ 23 h 53"/>
                <a:gd name="T30" fmla="*/ 91 w 184"/>
                <a:gd name="T31" fmla="*/ 23 h 53"/>
                <a:gd name="T32" fmla="*/ 92 w 184"/>
                <a:gd name="T33" fmla="*/ 23 h 53"/>
                <a:gd name="T34" fmla="*/ 93 w 184"/>
                <a:gd name="T35" fmla="*/ 23 h 53"/>
                <a:gd name="T36" fmla="*/ 93 w 184"/>
                <a:gd name="T37" fmla="*/ 23 h 53"/>
                <a:gd name="T38" fmla="*/ 165 w 184"/>
                <a:gd name="T39" fmla="*/ 49 h 53"/>
                <a:gd name="T40" fmla="*/ 166 w 184"/>
                <a:gd name="T41" fmla="*/ 50 h 53"/>
                <a:gd name="T42" fmla="*/ 166 w 184"/>
                <a:gd name="T43" fmla="*/ 51 h 53"/>
                <a:gd name="T44" fmla="*/ 166 w 184"/>
                <a:gd name="T45" fmla="*/ 51 h 53"/>
                <a:gd name="T46" fmla="*/ 166 w 184"/>
                <a:gd name="T47" fmla="*/ 51 h 53"/>
                <a:gd name="T48" fmla="*/ 175 w 184"/>
                <a:gd name="T49" fmla="*/ 50 h 53"/>
                <a:gd name="T50" fmla="*/ 182 w 184"/>
                <a:gd name="T51" fmla="*/ 43 h 53"/>
                <a:gd name="T52" fmla="*/ 182 w 184"/>
                <a:gd name="T53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53">
                  <a:moveTo>
                    <a:pt x="182" y="35"/>
                  </a:moveTo>
                  <a:cubicBezTo>
                    <a:pt x="182" y="35"/>
                    <a:pt x="181" y="35"/>
                    <a:pt x="181" y="34"/>
                  </a:cubicBezTo>
                  <a:cubicBezTo>
                    <a:pt x="181" y="34"/>
                    <a:pt x="181" y="34"/>
                    <a:pt x="180" y="34"/>
                  </a:cubicBezTo>
                  <a:cubicBezTo>
                    <a:pt x="157" y="13"/>
                    <a:pt x="126" y="0"/>
                    <a:pt x="92" y="1"/>
                  </a:cubicBezTo>
                  <a:cubicBezTo>
                    <a:pt x="58" y="0"/>
                    <a:pt x="27" y="13"/>
                    <a:pt x="4" y="34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2" y="35"/>
                    <a:pt x="2" y="35"/>
                  </a:cubicBezTo>
                  <a:cubicBezTo>
                    <a:pt x="0" y="37"/>
                    <a:pt x="0" y="41"/>
                    <a:pt x="2" y="43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1" y="52"/>
                    <a:pt x="15" y="53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0"/>
                    <a:pt x="18" y="50"/>
                  </a:cubicBezTo>
                  <a:cubicBezTo>
                    <a:pt x="19" y="50"/>
                    <a:pt x="19" y="50"/>
                    <a:pt x="19" y="49"/>
                  </a:cubicBezTo>
                  <a:cubicBezTo>
                    <a:pt x="38" y="32"/>
                    <a:pt x="64" y="22"/>
                    <a:pt x="91" y="23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92" y="23"/>
                    <a:pt x="92" y="23"/>
                    <a:pt x="93" y="23"/>
                  </a:cubicBezTo>
                  <a:cubicBezTo>
                    <a:pt x="93" y="23"/>
                    <a:pt x="93" y="23"/>
                    <a:pt x="93" y="23"/>
                  </a:cubicBezTo>
                  <a:cubicBezTo>
                    <a:pt x="120" y="22"/>
                    <a:pt x="146" y="32"/>
                    <a:pt x="165" y="49"/>
                  </a:cubicBezTo>
                  <a:cubicBezTo>
                    <a:pt x="165" y="50"/>
                    <a:pt x="165" y="50"/>
                    <a:pt x="166" y="50"/>
                  </a:cubicBezTo>
                  <a:cubicBezTo>
                    <a:pt x="166" y="50"/>
                    <a:pt x="166" y="51"/>
                    <a:pt x="166" y="51"/>
                  </a:cubicBezTo>
                  <a:cubicBezTo>
                    <a:pt x="166" y="51"/>
                    <a:pt x="166" y="51"/>
                    <a:pt x="166" y="51"/>
                  </a:cubicBezTo>
                  <a:cubicBezTo>
                    <a:pt x="166" y="51"/>
                    <a:pt x="166" y="51"/>
                    <a:pt x="166" y="51"/>
                  </a:cubicBezTo>
                  <a:cubicBezTo>
                    <a:pt x="169" y="53"/>
                    <a:pt x="173" y="52"/>
                    <a:pt x="175" y="50"/>
                  </a:cubicBezTo>
                  <a:cubicBezTo>
                    <a:pt x="182" y="43"/>
                    <a:pt x="182" y="43"/>
                    <a:pt x="182" y="43"/>
                  </a:cubicBezTo>
                  <a:cubicBezTo>
                    <a:pt x="184" y="41"/>
                    <a:pt x="184" y="37"/>
                    <a:pt x="182" y="3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" name="işļíḍe"/>
            <p:cNvSpPr/>
            <p:nvPr/>
          </p:nvSpPr>
          <p:spPr bwMode="auto">
            <a:xfrm>
              <a:off x="5896890" y="5260460"/>
              <a:ext cx="313934" cy="103831"/>
            </a:xfrm>
            <a:custGeom>
              <a:avLst/>
              <a:gdLst>
                <a:gd name="T0" fmla="*/ 121 w 124"/>
                <a:gd name="T1" fmla="*/ 24 h 41"/>
                <a:gd name="T2" fmla="*/ 120 w 124"/>
                <a:gd name="T3" fmla="*/ 23 h 41"/>
                <a:gd name="T4" fmla="*/ 63 w 124"/>
                <a:gd name="T5" fmla="*/ 0 h 41"/>
                <a:gd name="T6" fmla="*/ 63 w 124"/>
                <a:gd name="T7" fmla="*/ 0 h 41"/>
                <a:gd name="T8" fmla="*/ 62 w 124"/>
                <a:gd name="T9" fmla="*/ 0 h 41"/>
                <a:gd name="T10" fmla="*/ 61 w 124"/>
                <a:gd name="T11" fmla="*/ 0 h 41"/>
                <a:gd name="T12" fmla="*/ 61 w 124"/>
                <a:gd name="T13" fmla="*/ 0 h 41"/>
                <a:gd name="T14" fmla="*/ 4 w 124"/>
                <a:gd name="T15" fmla="*/ 23 h 41"/>
                <a:gd name="T16" fmla="*/ 3 w 124"/>
                <a:gd name="T17" fmla="*/ 24 h 41"/>
                <a:gd name="T18" fmla="*/ 3 w 124"/>
                <a:gd name="T19" fmla="*/ 24 h 41"/>
                <a:gd name="T20" fmla="*/ 2 w 124"/>
                <a:gd name="T21" fmla="*/ 32 h 41"/>
                <a:gd name="T22" fmla="*/ 9 w 124"/>
                <a:gd name="T23" fmla="*/ 39 h 41"/>
                <a:gd name="T24" fmla="*/ 17 w 124"/>
                <a:gd name="T25" fmla="*/ 39 h 41"/>
                <a:gd name="T26" fmla="*/ 18 w 124"/>
                <a:gd name="T27" fmla="*/ 39 h 41"/>
                <a:gd name="T28" fmla="*/ 19 w 124"/>
                <a:gd name="T29" fmla="*/ 37 h 41"/>
                <a:gd name="T30" fmla="*/ 62 w 124"/>
                <a:gd name="T31" fmla="*/ 21 h 41"/>
                <a:gd name="T32" fmla="*/ 105 w 124"/>
                <a:gd name="T33" fmla="*/ 37 h 41"/>
                <a:gd name="T34" fmla="*/ 106 w 124"/>
                <a:gd name="T35" fmla="*/ 39 h 41"/>
                <a:gd name="T36" fmla="*/ 107 w 124"/>
                <a:gd name="T37" fmla="*/ 39 h 41"/>
                <a:gd name="T38" fmla="*/ 115 w 124"/>
                <a:gd name="T39" fmla="*/ 39 h 41"/>
                <a:gd name="T40" fmla="*/ 122 w 124"/>
                <a:gd name="T41" fmla="*/ 32 h 41"/>
                <a:gd name="T42" fmla="*/ 121 w 124"/>
                <a:gd name="T43" fmla="*/ 24 h 41"/>
                <a:gd name="T44" fmla="*/ 121 w 124"/>
                <a:gd name="T4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" h="41">
                  <a:moveTo>
                    <a:pt x="121" y="24"/>
                  </a:moveTo>
                  <a:cubicBezTo>
                    <a:pt x="121" y="24"/>
                    <a:pt x="120" y="23"/>
                    <a:pt x="120" y="23"/>
                  </a:cubicBezTo>
                  <a:cubicBezTo>
                    <a:pt x="105" y="9"/>
                    <a:pt x="85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1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39" y="0"/>
                    <a:pt x="19" y="9"/>
                    <a:pt x="4" y="23"/>
                  </a:cubicBezTo>
                  <a:cubicBezTo>
                    <a:pt x="4" y="23"/>
                    <a:pt x="3" y="24"/>
                    <a:pt x="3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0" y="27"/>
                    <a:pt x="0" y="30"/>
                    <a:pt x="2" y="32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11" y="41"/>
                    <a:pt x="14" y="41"/>
                    <a:pt x="17" y="39"/>
                  </a:cubicBezTo>
                  <a:cubicBezTo>
                    <a:pt x="17" y="39"/>
                    <a:pt x="18" y="39"/>
                    <a:pt x="18" y="39"/>
                  </a:cubicBezTo>
                  <a:cubicBezTo>
                    <a:pt x="18" y="38"/>
                    <a:pt x="19" y="38"/>
                    <a:pt x="19" y="37"/>
                  </a:cubicBezTo>
                  <a:cubicBezTo>
                    <a:pt x="30" y="27"/>
                    <a:pt x="45" y="20"/>
                    <a:pt x="62" y="21"/>
                  </a:cubicBezTo>
                  <a:cubicBezTo>
                    <a:pt x="79" y="20"/>
                    <a:pt x="94" y="27"/>
                    <a:pt x="105" y="37"/>
                  </a:cubicBezTo>
                  <a:cubicBezTo>
                    <a:pt x="105" y="38"/>
                    <a:pt x="106" y="38"/>
                    <a:pt x="106" y="39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10" y="41"/>
                    <a:pt x="113" y="41"/>
                    <a:pt x="115" y="39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4" y="30"/>
                    <a:pt x="124" y="27"/>
                    <a:pt x="121" y="24"/>
                  </a:cubicBezTo>
                  <a:cubicBezTo>
                    <a:pt x="121" y="24"/>
                    <a:pt x="121" y="24"/>
                    <a:pt x="121" y="2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" name="ïṣľiḋé"/>
            <p:cNvSpPr/>
            <p:nvPr/>
          </p:nvSpPr>
          <p:spPr bwMode="auto">
            <a:xfrm>
              <a:off x="6015379" y="5468120"/>
              <a:ext cx="76957" cy="75735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" name="iṣļíďe"/>
            <p:cNvSpPr/>
            <p:nvPr/>
          </p:nvSpPr>
          <p:spPr bwMode="auto">
            <a:xfrm>
              <a:off x="6442915" y="5531640"/>
              <a:ext cx="902713" cy="605880"/>
            </a:xfrm>
            <a:custGeom>
              <a:avLst/>
              <a:gdLst>
                <a:gd name="T0" fmla="*/ 317 w 356"/>
                <a:gd name="T1" fmla="*/ 0 h 239"/>
                <a:gd name="T2" fmla="*/ 38 w 356"/>
                <a:gd name="T3" fmla="*/ 0 h 239"/>
                <a:gd name="T4" fmla="*/ 0 w 356"/>
                <a:gd name="T5" fmla="*/ 39 h 239"/>
                <a:gd name="T6" fmla="*/ 0 w 356"/>
                <a:gd name="T7" fmla="*/ 201 h 239"/>
                <a:gd name="T8" fmla="*/ 38 w 356"/>
                <a:gd name="T9" fmla="*/ 239 h 239"/>
                <a:gd name="T10" fmla="*/ 317 w 356"/>
                <a:gd name="T11" fmla="*/ 239 h 239"/>
                <a:gd name="T12" fmla="*/ 356 w 356"/>
                <a:gd name="T13" fmla="*/ 201 h 239"/>
                <a:gd name="T14" fmla="*/ 356 w 356"/>
                <a:gd name="T15" fmla="*/ 39 h 239"/>
                <a:gd name="T16" fmla="*/ 317 w 356"/>
                <a:gd name="T17" fmla="*/ 0 h 239"/>
                <a:gd name="T18" fmla="*/ 28 w 356"/>
                <a:gd name="T19" fmla="*/ 104 h 239"/>
                <a:gd name="T20" fmla="*/ 43 w 356"/>
                <a:gd name="T21" fmla="*/ 120 h 239"/>
                <a:gd name="T22" fmla="*/ 28 w 356"/>
                <a:gd name="T23" fmla="*/ 135 h 239"/>
                <a:gd name="T24" fmla="*/ 12 w 356"/>
                <a:gd name="T25" fmla="*/ 120 h 239"/>
                <a:gd name="T26" fmla="*/ 28 w 356"/>
                <a:gd name="T27" fmla="*/ 104 h 239"/>
                <a:gd name="T28" fmla="*/ 323 w 356"/>
                <a:gd name="T29" fmla="*/ 29 h 239"/>
                <a:gd name="T30" fmla="*/ 323 w 356"/>
                <a:gd name="T31" fmla="*/ 214 h 239"/>
                <a:gd name="T32" fmla="*/ 55 w 356"/>
                <a:gd name="T33" fmla="*/ 214 h 239"/>
                <a:gd name="T34" fmla="*/ 55 w 356"/>
                <a:gd name="T35" fmla="*/ 29 h 239"/>
                <a:gd name="T36" fmla="*/ 323 w 356"/>
                <a:gd name="T37" fmla="*/ 2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6" h="239">
                  <a:moveTo>
                    <a:pt x="317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9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0" y="222"/>
                    <a:pt x="17" y="239"/>
                    <a:pt x="38" y="239"/>
                  </a:cubicBezTo>
                  <a:cubicBezTo>
                    <a:pt x="317" y="239"/>
                    <a:pt x="317" y="239"/>
                    <a:pt x="317" y="239"/>
                  </a:cubicBezTo>
                  <a:cubicBezTo>
                    <a:pt x="339" y="239"/>
                    <a:pt x="356" y="222"/>
                    <a:pt x="356" y="201"/>
                  </a:cubicBezTo>
                  <a:cubicBezTo>
                    <a:pt x="356" y="39"/>
                    <a:pt x="356" y="39"/>
                    <a:pt x="356" y="39"/>
                  </a:cubicBezTo>
                  <a:cubicBezTo>
                    <a:pt x="356" y="17"/>
                    <a:pt x="339" y="0"/>
                    <a:pt x="317" y="0"/>
                  </a:cubicBezTo>
                  <a:close/>
                  <a:moveTo>
                    <a:pt x="28" y="104"/>
                  </a:moveTo>
                  <a:cubicBezTo>
                    <a:pt x="36" y="104"/>
                    <a:pt x="43" y="111"/>
                    <a:pt x="43" y="120"/>
                  </a:cubicBezTo>
                  <a:cubicBezTo>
                    <a:pt x="43" y="128"/>
                    <a:pt x="36" y="135"/>
                    <a:pt x="28" y="135"/>
                  </a:cubicBezTo>
                  <a:cubicBezTo>
                    <a:pt x="19" y="135"/>
                    <a:pt x="12" y="128"/>
                    <a:pt x="12" y="120"/>
                  </a:cubicBezTo>
                  <a:cubicBezTo>
                    <a:pt x="12" y="111"/>
                    <a:pt x="19" y="104"/>
                    <a:pt x="28" y="104"/>
                  </a:cubicBezTo>
                  <a:close/>
                  <a:moveTo>
                    <a:pt x="323" y="29"/>
                  </a:moveTo>
                  <a:cubicBezTo>
                    <a:pt x="323" y="214"/>
                    <a:pt x="323" y="214"/>
                    <a:pt x="323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9"/>
                    <a:pt x="55" y="29"/>
                    <a:pt x="55" y="29"/>
                  </a:cubicBezTo>
                  <a:lnTo>
                    <a:pt x="323" y="2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5" name="ïṡľíḍè"/>
            <p:cNvSpPr/>
            <p:nvPr/>
          </p:nvSpPr>
          <p:spPr bwMode="auto">
            <a:xfrm>
              <a:off x="6841135" y="5863897"/>
              <a:ext cx="139255" cy="54969"/>
            </a:xfrm>
            <a:custGeom>
              <a:avLst/>
              <a:gdLst>
                <a:gd name="T0" fmla="*/ 52 w 55"/>
                <a:gd name="T1" fmla="*/ 10 h 22"/>
                <a:gd name="T2" fmla="*/ 52 w 55"/>
                <a:gd name="T3" fmla="*/ 10 h 22"/>
                <a:gd name="T4" fmla="*/ 52 w 55"/>
                <a:gd name="T5" fmla="*/ 10 h 22"/>
                <a:gd name="T6" fmla="*/ 28 w 55"/>
                <a:gd name="T7" fmla="*/ 0 h 22"/>
                <a:gd name="T8" fmla="*/ 28 w 55"/>
                <a:gd name="T9" fmla="*/ 0 h 22"/>
                <a:gd name="T10" fmla="*/ 27 w 55"/>
                <a:gd name="T11" fmla="*/ 0 h 22"/>
                <a:gd name="T12" fmla="*/ 27 w 55"/>
                <a:gd name="T13" fmla="*/ 0 h 22"/>
                <a:gd name="T14" fmla="*/ 27 w 55"/>
                <a:gd name="T15" fmla="*/ 0 h 22"/>
                <a:gd name="T16" fmla="*/ 3 w 55"/>
                <a:gd name="T17" fmla="*/ 10 h 22"/>
                <a:gd name="T18" fmla="*/ 3 w 55"/>
                <a:gd name="T19" fmla="*/ 10 h 22"/>
                <a:gd name="T20" fmla="*/ 3 w 55"/>
                <a:gd name="T21" fmla="*/ 10 h 22"/>
                <a:gd name="T22" fmla="*/ 2 w 55"/>
                <a:gd name="T23" fmla="*/ 16 h 22"/>
                <a:gd name="T24" fmla="*/ 6 w 55"/>
                <a:gd name="T25" fmla="*/ 21 h 22"/>
                <a:gd name="T26" fmla="*/ 12 w 55"/>
                <a:gd name="T27" fmla="*/ 20 h 22"/>
                <a:gd name="T28" fmla="*/ 13 w 55"/>
                <a:gd name="T29" fmla="*/ 20 h 22"/>
                <a:gd name="T30" fmla="*/ 13 w 55"/>
                <a:gd name="T31" fmla="*/ 20 h 22"/>
                <a:gd name="T32" fmla="*/ 13 w 55"/>
                <a:gd name="T33" fmla="*/ 20 h 22"/>
                <a:gd name="T34" fmla="*/ 13 w 55"/>
                <a:gd name="T35" fmla="*/ 19 h 22"/>
                <a:gd name="T36" fmla="*/ 27 w 55"/>
                <a:gd name="T37" fmla="*/ 13 h 22"/>
                <a:gd name="T38" fmla="*/ 27 w 55"/>
                <a:gd name="T39" fmla="*/ 13 h 22"/>
                <a:gd name="T40" fmla="*/ 27 w 55"/>
                <a:gd name="T41" fmla="*/ 13 h 22"/>
                <a:gd name="T42" fmla="*/ 27 w 55"/>
                <a:gd name="T43" fmla="*/ 13 h 22"/>
                <a:gd name="T44" fmla="*/ 28 w 55"/>
                <a:gd name="T45" fmla="*/ 13 h 22"/>
                <a:gd name="T46" fmla="*/ 28 w 55"/>
                <a:gd name="T47" fmla="*/ 13 h 22"/>
                <a:gd name="T48" fmla="*/ 28 w 55"/>
                <a:gd name="T49" fmla="*/ 13 h 22"/>
                <a:gd name="T50" fmla="*/ 42 w 55"/>
                <a:gd name="T51" fmla="*/ 19 h 22"/>
                <a:gd name="T52" fmla="*/ 42 w 55"/>
                <a:gd name="T53" fmla="*/ 20 h 22"/>
                <a:gd name="T54" fmla="*/ 42 w 55"/>
                <a:gd name="T55" fmla="*/ 20 h 22"/>
                <a:gd name="T56" fmla="*/ 42 w 55"/>
                <a:gd name="T57" fmla="*/ 20 h 22"/>
                <a:gd name="T58" fmla="*/ 43 w 55"/>
                <a:gd name="T59" fmla="*/ 20 h 22"/>
                <a:gd name="T60" fmla="*/ 49 w 55"/>
                <a:gd name="T61" fmla="*/ 21 h 22"/>
                <a:gd name="T62" fmla="*/ 53 w 55"/>
                <a:gd name="T63" fmla="*/ 16 h 22"/>
                <a:gd name="T64" fmla="*/ 52 w 55"/>
                <a:gd name="T65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5" h="22">
                  <a:moveTo>
                    <a:pt x="52" y="10"/>
                  </a:moveTo>
                  <a:cubicBezTo>
                    <a:pt x="52" y="10"/>
                    <a:pt x="52" y="10"/>
                    <a:pt x="52" y="10"/>
                  </a:cubicBezTo>
                  <a:cubicBezTo>
                    <a:pt x="52" y="10"/>
                    <a:pt x="52" y="10"/>
                    <a:pt x="52" y="10"/>
                  </a:cubicBezTo>
                  <a:cubicBezTo>
                    <a:pt x="46" y="3"/>
                    <a:pt x="37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8" y="0"/>
                    <a:pt x="9" y="3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" y="12"/>
                    <a:pt x="0" y="15"/>
                    <a:pt x="2" y="16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22"/>
                    <a:pt x="10" y="22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19"/>
                    <a:pt x="13" y="19"/>
                  </a:cubicBezTo>
                  <a:cubicBezTo>
                    <a:pt x="17" y="15"/>
                    <a:pt x="22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33" y="13"/>
                    <a:pt x="38" y="15"/>
                    <a:pt x="42" y="19"/>
                  </a:cubicBezTo>
                  <a:cubicBezTo>
                    <a:pt x="42" y="19"/>
                    <a:pt x="42" y="20"/>
                    <a:pt x="42" y="20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2" y="20"/>
                    <a:pt x="42" y="20"/>
                    <a:pt x="43" y="20"/>
                  </a:cubicBezTo>
                  <a:cubicBezTo>
                    <a:pt x="45" y="22"/>
                    <a:pt x="47" y="22"/>
                    <a:pt x="49" y="21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5" y="15"/>
                    <a:pt x="54" y="12"/>
                    <a:pt x="52" y="1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" name="ïsḷïḑé"/>
            <p:cNvSpPr/>
            <p:nvPr/>
          </p:nvSpPr>
          <p:spPr bwMode="auto">
            <a:xfrm>
              <a:off x="6737304" y="5694104"/>
              <a:ext cx="346915" cy="98944"/>
            </a:xfrm>
            <a:custGeom>
              <a:avLst/>
              <a:gdLst>
                <a:gd name="T0" fmla="*/ 135 w 137"/>
                <a:gd name="T1" fmla="*/ 26 h 39"/>
                <a:gd name="T2" fmla="*/ 135 w 137"/>
                <a:gd name="T3" fmla="*/ 26 h 39"/>
                <a:gd name="T4" fmla="*/ 134 w 137"/>
                <a:gd name="T5" fmla="*/ 25 h 39"/>
                <a:gd name="T6" fmla="*/ 68 w 137"/>
                <a:gd name="T7" fmla="*/ 1 h 39"/>
                <a:gd name="T8" fmla="*/ 3 w 137"/>
                <a:gd name="T9" fmla="*/ 25 h 39"/>
                <a:gd name="T10" fmla="*/ 2 w 137"/>
                <a:gd name="T11" fmla="*/ 26 h 39"/>
                <a:gd name="T12" fmla="*/ 1 w 137"/>
                <a:gd name="T13" fmla="*/ 26 h 39"/>
                <a:gd name="T14" fmla="*/ 1 w 137"/>
                <a:gd name="T15" fmla="*/ 32 h 39"/>
                <a:gd name="T16" fmla="*/ 7 w 137"/>
                <a:gd name="T17" fmla="*/ 38 h 39"/>
                <a:gd name="T18" fmla="*/ 13 w 137"/>
                <a:gd name="T19" fmla="*/ 38 h 39"/>
                <a:gd name="T20" fmla="*/ 13 w 137"/>
                <a:gd name="T21" fmla="*/ 38 h 39"/>
                <a:gd name="T22" fmla="*/ 13 w 137"/>
                <a:gd name="T23" fmla="*/ 38 h 39"/>
                <a:gd name="T24" fmla="*/ 14 w 137"/>
                <a:gd name="T25" fmla="*/ 38 h 39"/>
                <a:gd name="T26" fmla="*/ 14 w 137"/>
                <a:gd name="T27" fmla="*/ 37 h 39"/>
                <a:gd name="T28" fmla="*/ 68 w 137"/>
                <a:gd name="T29" fmla="*/ 17 h 39"/>
                <a:gd name="T30" fmla="*/ 68 w 137"/>
                <a:gd name="T31" fmla="*/ 17 h 39"/>
                <a:gd name="T32" fmla="*/ 68 w 137"/>
                <a:gd name="T33" fmla="*/ 17 h 39"/>
                <a:gd name="T34" fmla="*/ 69 w 137"/>
                <a:gd name="T35" fmla="*/ 17 h 39"/>
                <a:gd name="T36" fmla="*/ 69 w 137"/>
                <a:gd name="T37" fmla="*/ 17 h 39"/>
                <a:gd name="T38" fmla="*/ 123 w 137"/>
                <a:gd name="T39" fmla="*/ 37 h 39"/>
                <a:gd name="T40" fmla="*/ 123 w 137"/>
                <a:gd name="T41" fmla="*/ 38 h 39"/>
                <a:gd name="T42" fmla="*/ 124 w 137"/>
                <a:gd name="T43" fmla="*/ 38 h 39"/>
                <a:gd name="T44" fmla="*/ 124 w 137"/>
                <a:gd name="T45" fmla="*/ 38 h 39"/>
                <a:gd name="T46" fmla="*/ 124 w 137"/>
                <a:gd name="T47" fmla="*/ 38 h 39"/>
                <a:gd name="T48" fmla="*/ 130 w 137"/>
                <a:gd name="T49" fmla="*/ 38 h 39"/>
                <a:gd name="T50" fmla="*/ 136 w 137"/>
                <a:gd name="T51" fmla="*/ 32 h 39"/>
                <a:gd name="T52" fmla="*/ 135 w 137"/>
                <a:gd name="T53" fmla="*/ 2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7" h="39">
                  <a:moveTo>
                    <a:pt x="135" y="26"/>
                  </a:moveTo>
                  <a:cubicBezTo>
                    <a:pt x="135" y="26"/>
                    <a:pt x="135" y="26"/>
                    <a:pt x="135" y="26"/>
                  </a:cubicBezTo>
                  <a:cubicBezTo>
                    <a:pt x="135" y="26"/>
                    <a:pt x="135" y="25"/>
                    <a:pt x="134" y="25"/>
                  </a:cubicBezTo>
                  <a:cubicBezTo>
                    <a:pt x="117" y="9"/>
                    <a:pt x="94" y="0"/>
                    <a:pt x="68" y="1"/>
                  </a:cubicBezTo>
                  <a:cubicBezTo>
                    <a:pt x="43" y="0"/>
                    <a:pt x="20" y="9"/>
                    <a:pt x="3" y="25"/>
                  </a:cubicBezTo>
                  <a:cubicBezTo>
                    <a:pt x="2" y="25"/>
                    <a:pt x="2" y="26"/>
                    <a:pt x="2" y="26"/>
                  </a:cubicBezTo>
                  <a:cubicBezTo>
                    <a:pt x="2" y="26"/>
                    <a:pt x="2" y="26"/>
                    <a:pt x="1" y="26"/>
                  </a:cubicBezTo>
                  <a:cubicBezTo>
                    <a:pt x="0" y="28"/>
                    <a:pt x="0" y="30"/>
                    <a:pt x="1" y="32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8" y="39"/>
                    <a:pt x="11" y="39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4" y="38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28" y="24"/>
                    <a:pt x="47" y="17"/>
                    <a:pt x="68" y="1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90" y="17"/>
                    <a:pt x="109" y="24"/>
                    <a:pt x="123" y="37"/>
                  </a:cubicBezTo>
                  <a:cubicBezTo>
                    <a:pt x="123" y="37"/>
                    <a:pt x="123" y="37"/>
                    <a:pt x="123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6" y="39"/>
                    <a:pt x="129" y="39"/>
                    <a:pt x="130" y="38"/>
                  </a:cubicBezTo>
                  <a:cubicBezTo>
                    <a:pt x="136" y="32"/>
                    <a:pt x="136" y="32"/>
                    <a:pt x="136" y="32"/>
                  </a:cubicBezTo>
                  <a:cubicBezTo>
                    <a:pt x="137" y="30"/>
                    <a:pt x="137" y="28"/>
                    <a:pt x="135" y="2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7" name="í$ľîḍé"/>
            <p:cNvSpPr/>
            <p:nvPr/>
          </p:nvSpPr>
          <p:spPr bwMode="auto">
            <a:xfrm>
              <a:off x="6792274" y="5779612"/>
              <a:ext cx="235756" cy="79400"/>
            </a:xfrm>
            <a:custGeom>
              <a:avLst/>
              <a:gdLst>
                <a:gd name="T0" fmla="*/ 90 w 93"/>
                <a:gd name="T1" fmla="*/ 18 h 31"/>
                <a:gd name="T2" fmla="*/ 90 w 93"/>
                <a:gd name="T3" fmla="*/ 18 h 31"/>
                <a:gd name="T4" fmla="*/ 47 w 93"/>
                <a:gd name="T5" fmla="*/ 1 h 31"/>
                <a:gd name="T6" fmla="*/ 47 w 93"/>
                <a:gd name="T7" fmla="*/ 1 h 31"/>
                <a:gd name="T8" fmla="*/ 46 w 93"/>
                <a:gd name="T9" fmla="*/ 1 h 31"/>
                <a:gd name="T10" fmla="*/ 46 w 93"/>
                <a:gd name="T11" fmla="*/ 1 h 31"/>
                <a:gd name="T12" fmla="*/ 46 w 93"/>
                <a:gd name="T13" fmla="*/ 1 h 31"/>
                <a:gd name="T14" fmla="*/ 3 w 93"/>
                <a:gd name="T15" fmla="*/ 18 h 31"/>
                <a:gd name="T16" fmla="*/ 3 w 93"/>
                <a:gd name="T17" fmla="*/ 18 h 31"/>
                <a:gd name="T18" fmla="*/ 2 w 93"/>
                <a:gd name="T19" fmla="*/ 18 h 31"/>
                <a:gd name="T20" fmla="*/ 2 w 93"/>
                <a:gd name="T21" fmla="*/ 24 h 31"/>
                <a:gd name="T22" fmla="*/ 7 w 93"/>
                <a:gd name="T23" fmla="*/ 30 h 31"/>
                <a:gd name="T24" fmla="*/ 13 w 93"/>
                <a:gd name="T25" fmla="*/ 30 h 31"/>
                <a:gd name="T26" fmla="*/ 13 w 93"/>
                <a:gd name="T27" fmla="*/ 29 h 31"/>
                <a:gd name="T28" fmla="*/ 14 w 93"/>
                <a:gd name="T29" fmla="*/ 28 h 31"/>
                <a:gd name="T30" fmla="*/ 46 w 93"/>
                <a:gd name="T31" fmla="*/ 16 h 31"/>
                <a:gd name="T32" fmla="*/ 79 w 93"/>
                <a:gd name="T33" fmla="*/ 28 h 31"/>
                <a:gd name="T34" fmla="*/ 80 w 93"/>
                <a:gd name="T35" fmla="*/ 29 h 31"/>
                <a:gd name="T36" fmla="*/ 80 w 93"/>
                <a:gd name="T37" fmla="*/ 30 h 31"/>
                <a:gd name="T38" fmla="*/ 86 w 93"/>
                <a:gd name="T39" fmla="*/ 30 h 31"/>
                <a:gd name="T40" fmla="*/ 91 w 93"/>
                <a:gd name="T41" fmla="*/ 24 h 31"/>
                <a:gd name="T42" fmla="*/ 91 w 93"/>
                <a:gd name="T43" fmla="*/ 18 h 31"/>
                <a:gd name="T44" fmla="*/ 90 w 93"/>
                <a:gd name="T45" fmla="*/ 1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3" h="31">
                  <a:moveTo>
                    <a:pt x="90" y="18"/>
                  </a:moveTo>
                  <a:cubicBezTo>
                    <a:pt x="90" y="18"/>
                    <a:pt x="90" y="18"/>
                    <a:pt x="90" y="18"/>
                  </a:cubicBezTo>
                  <a:cubicBezTo>
                    <a:pt x="79" y="7"/>
                    <a:pt x="64" y="0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29" y="0"/>
                    <a:pt x="14" y="7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20"/>
                    <a:pt x="0" y="23"/>
                    <a:pt x="2" y="24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8" y="31"/>
                    <a:pt x="11" y="31"/>
                    <a:pt x="13" y="30"/>
                  </a:cubicBezTo>
                  <a:cubicBezTo>
                    <a:pt x="13" y="30"/>
                    <a:pt x="13" y="29"/>
                    <a:pt x="13" y="29"/>
                  </a:cubicBezTo>
                  <a:cubicBezTo>
                    <a:pt x="14" y="29"/>
                    <a:pt x="14" y="29"/>
                    <a:pt x="14" y="28"/>
                  </a:cubicBezTo>
                  <a:cubicBezTo>
                    <a:pt x="23" y="20"/>
                    <a:pt x="34" y="16"/>
                    <a:pt x="46" y="16"/>
                  </a:cubicBezTo>
                  <a:cubicBezTo>
                    <a:pt x="59" y="16"/>
                    <a:pt x="70" y="20"/>
                    <a:pt x="79" y="28"/>
                  </a:cubicBezTo>
                  <a:cubicBezTo>
                    <a:pt x="79" y="29"/>
                    <a:pt x="79" y="29"/>
                    <a:pt x="80" y="29"/>
                  </a:cubicBezTo>
                  <a:cubicBezTo>
                    <a:pt x="80" y="29"/>
                    <a:pt x="80" y="30"/>
                    <a:pt x="80" y="30"/>
                  </a:cubicBezTo>
                  <a:cubicBezTo>
                    <a:pt x="82" y="31"/>
                    <a:pt x="85" y="31"/>
                    <a:pt x="86" y="30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3" y="23"/>
                    <a:pt x="92" y="20"/>
                    <a:pt x="91" y="18"/>
                  </a:cubicBezTo>
                  <a:cubicBezTo>
                    <a:pt x="91" y="18"/>
                    <a:pt x="91" y="18"/>
                    <a:pt x="90" y="1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" name="işļiḓé"/>
            <p:cNvSpPr/>
            <p:nvPr/>
          </p:nvSpPr>
          <p:spPr bwMode="auto">
            <a:xfrm>
              <a:off x="6881445" y="5937189"/>
              <a:ext cx="56190" cy="56190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9" name="iṩḷidé"/>
            <p:cNvSpPr/>
            <p:nvPr/>
          </p:nvSpPr>
          <p:spPr bwMode="auto">
            <a:xfrm>
              <a:off x="7908754" y="3597955"/>
              <a:ext cx="117267" cy="108717"/>
            </a:xfrm>
            <a:custGeom>
              <a:avLst/>
              <a:gdLst>
                <a:gd name="T0" fmla="*/ 41 w 46"/>
                <a:gd name="T1" fmla="*/ 0 h 43"/>
                <a:gd name="T2" fmla="*/ 5 w 46"/>
                <a:gd name="T3" fmla="*/ 0 h 43"/>
                <a:gd name="T4" fmla="*/ 0 w 46"/>
                <a:gd name="T5" fmla="*/ 5 h 43"/>
                <a:gd name="T6" fmla="*/ 0 w 46"/>
                <a:gd name="T7" fmla="*/ 38 h 43"/>
                <a:gd name="T8" fmla="*/ 5 w 46"/>
                <a:gd name="T9" fmla="*/ 43 h 43"/>
                <a:gd name="T10" fmla="*/ 41 w 46"/>
                <a:gd name="T11" fmla="*/ 43 h 43"/>
                <a:gd name="T12" fmla="*/ 46 w 46"/>
                <a:gd name="T13" fmla="*/ 38 h 43"/>
                <a:gd name="T14" fmla="*/ 46 w 46"/>
                <a:gd name="T15" fmla="*/ 5 h 43"/>
                <a:gd name="T16" fmla="*/ 41 w 46"/>
                <a:gd name="T17" fmla="*/ 0 h 43"/>
                <a:gd name="T18" fmla="*/ 23 w 46"/>
                <a:gd name="T19" fmla="*/ 32 h 43"/>
                <a:gd name="T20" fmla="*/ 20 w 46"/>
                <a:gd name="T21" fmla="*/ 30 h 43"/>
                <a:gd name="T22" fmla="*/ 23 w 46"/>
                <a:gd name="T23" fmla="*/ 27 h 43"/>
                <a:gd name="T24" fmla="*/ 25 w 46"/>
                <a:gd name="T25" fmla="*/ 30 h 43"/>
                <a:gd name="T26" fmla="*/ 23 w 46"/>
                <a:gd name="T27" fmla="*/ 32 h 43"/>
                <a:gd name="T28" fmla="*/ 27 w 46"/>
                <a:gd name="T29" fmla="*/ 28 h 43"/>
                <a:gd name="T30" fmla="*/ 27 w 46"/>
                <a:gd name="T31" fmla="*/ 28 h 43"/>
                <a:gd name="T32" fmla="*/ 23 w 46"/>
                <a:gd name="T33" fmla="*/ 24 h 43"/>
                <a:gd name="T34" fmla="*/ 19 w 46"/>
                <a:gd name="T35" fmla="*/ 28 h 43"/>
                <a:gd name="T36" fmla="*/ 19 w 46"/>
                <a:gd name="T37" fmla="*/ 28 h 43"/>
                <a:gd name="T38" fmla="*/ 17 w 46"/>
                <a:gd name="T39" fmla="*/ 27 h 43"/>
                <a:gd name="T40" fmla="*/ 23 w 46"/>
                <a:gd name="T41" fmla="*/ 23 h 43"/>
                <a:gd name="T42" fmla="*/ 28 w 46"/>
                <a:gd name="T43" fmla="*/ 27 h 43"/>
                <a:gd name="T44" fmla="*/ 27 w 46"/>
                <a:gd name="T45" fmla="*/ 28 h 43"/>
                <a:gd name="T46" fmla="*/ 31 w 46"/>
                <a:gd name="T47" fmla="*/ 26 h 43"/>
                <a:gd name="T48" fmla="*/ 31 w 46"/>
                <a:gd name="T49" fmla="*/ 26 h 43"/>
                <a:gd name="T50" fmla="*/ 23 w 46"/>
                <a:gd name="T51" fmla="*/ 19 h 43"/>
                <a:gd name="T52" fmla="*/ 14 w 46"/>
                <a:gd name="T53" fmla="*/ 26 h 43"/>
                <a:gd name="T54" fmla="*/ 14 w 46"/>
                <a:gd name="T55" fmla="*/ 26 h 43"/>
                <a:gd name="T56" fmla="*/ 12 w 46"/>
                <a:gd name="T57" fmla="*/ 25 h 43"/>
                <a:gd name="T58" fmla="*/ 23 w 46"/>
                <a:gd name="T59" fmla="*/ 16 h 43"/>
                <a:gd name="T60" fmla="*/ 34 w 46"/>
                <a:gd name="T61" fmla="*/ 25 h 43"/>
                <a:gd name="T62" fmla="*/ 31 w 46"/>
                <a:gd name="T63" fmla="*/ 26 h 43"/>
                <a:gd name="T64" fmla="*/ 37 w 46"/>
                <a:gd name="T65" fmla="*/ 25 h 43"/>
                <a:gd name="T66" fmla="*/ 37 w 46"/>
                <a:gd name="T67" fmla="*/ 25 h 43"/>
                <a:gd name="T68" fmla="*/ 23 w 46"/>
                <a:gd name="T69" fmla="*/ 12 h 43"/>
                <a:gd name="T70" fmla="*/ 9 w 46"/>
                <a:gd name="T71" fmla="*/ 25 h 43"/>
                <a:gd name="T72" fmla="*/ 8 w 46"/>
                <a:gd name="T73" fmla="*/ 25 h 43"/>
                <a:gd name="T74" fmla="*/ 4 w 46"/>
                <a:gd name="T75" fmla="*/ 23 h 43"/>
                <a:gd name="T76" fmla="*/ 23 w 46"/>
                <a:gd name="T77" fmla="*/ 6 h 43"/>
                <a:gd name="T78" fmla="*/ 43 w 46"/>
                <a:gd name="T79" fmla="*/ 23 h 43"/>
                <a:gd name="T80" fmla="*/ 37 w 46"/>
                <a:gd name="T81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" h="43">
                  <a:moveTo>
                    <a:pt x="41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1"/>
                    <a:pt x="2" y="43"/>
                    <a:pt x="5" y="43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4" y="43"/>
                    <a:pt x="46" y="41"/>
                    <a:pt x="46" y="38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2"/>
                    <a:pt x="44" y="0"/>
                    <a:pt x="41" y="0"/>
                  </a:cubicBezTo>
                  <a:close/>
                  <a:moveTo>
                    <a:pt x="23" y="32"/>
                  </a:moveTo>
                  <a:cubicBezTo>
                    <a:pt x="21" y="32"/>
                    <a:pt x="20" y="31"/>
                    <a:pt x="20" y="30"/>
                  </a:cubicBezTo>
                  <a:cubicBezTo>
                    <a:pt x="20" y="28"/>
                    <a:pt x="21" y="27"/>
                    <a:pt x="23" y="27"/>
                  </a:cubicBezTo>
                  <a:cubicBezTo>
                    <a:pt x="24" y="27"/>
                    <a:pt x="25" y="28"/>
                    <a:pt x="25" y="30"/>
                  </a:cubicBezTo>
                  <a:cubicBezTo>
                    <a:pt x="25" y="31"/>
                    <a:pt x="24" y="32"/>
                    <a:pt x="23" y="32"/>
                  </a:cubicBezTo>
                  <a:close/>
                  <a:moveTo>
                    <a:pt x="27" y="28"/>
                  </a:moveTo>
                  <a:cubicBezTo>
                    <a:pt x="27" y="28"/>
                    <a:pt x="27" y="28"/>
                    <a:pt x="27" y="28"/>
                  </a:cubicBezTo>
                  <a:cubicBezTo>
                    <a:pt x="27" y="26"/>
                    <a:pt x="25" y="24"/>
                    <a:pt x="23" y="24"/>
                  </a:cubicBezTo>
                  <a:cubicBezTo>
                    <a:pt x="21" y="24"/>
                    <a:pt x="19" y="26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5"/>
                    <a:pt x="20" y="23"/>
                    <a:pt x="23" y="23"/>
                  </a:cubicBezTo>
                  <a:cubicBezTo>
                    <a:pt x="26" y="23"/>
                    <a:pt x="28" y="25"/>
                    <a:pt x="28" y="27"/>
                  </a:cubicBezTo>
                  <a:lnTo>
                    <a:pt x="27" y="28"/>
                  </a:lnTo>
                  <a:close/>
                  <a:moveTo>
                    <a:pt x="31" y="26"/>
                  </a:moveTo>
                  <a:cubicBezTo>
                    <a:pt x="31" y="26"/>
                    <a:pt x="31" y="26"/>
                    <a:pt x="31" y="26"/>
                  </a:cubicBezTo>
                  <a:cubicBezTo>
                    <a:pt x="30" y="22"/>
                    <a:pt x="27" y="19"/>
                    <a:pt x="23" y="19"/>
                  </a:cubicBezTo>
                  <a:cubicBezTo>
                    <a:pt x="18" y="19"/>
                    <a:pt x="15" y="22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0"/>
                    <a:pt x="17" y="16"/>
                    <a:pt x="23" y="16"/>
                  </a:cubicBezTo>
                  <a:cubicBezTo>
                    <a:pt x="28" y="16"/>
                    <a:pt x="33" y="20"/>
                    <a:pt x="34" y="25"/>
                  </a:cubicBezTo>
                  <a:lnTo>
                    <a:pt x="31" y="26"/>
                  </a:lnTo>
                  <a:close/>
                  <a:moveTo>
                    <a:pt x="37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7" y="18"/>
                    <a:pt x="30" y="12"/>
                    <a:pt x="23" y="12"/>
                  </a:cubicBezTo>
                  <a:cubicBezTo>
                    <a:pt x="16" y="12"/>
                    <a:pt x="9" y="18"/>
                    <a:pt x="9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13"/>
                    <a:pt x="13" y="6"/>
                    <a:pt x="23" y="6"/>
                  </a:cubicBezTo>
                  <a:cubicBezTo>
                    <a:pt x="33" y="6"/>
                    <a:pt x="41" y="13"/>
                    <a:pt x="43" y="23"/>
                  </a:cubicBezTo>
                  <a:lnTo>
                    <a:pt x="37" y="2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" name="í$ḻîdê"/>
            <p:cNvSpPr/>
            <p:nvPr/>
          </p:nvSpPr>
          <p:spPr bwMode="auto">
            <a:xfrm>
              <a:off x="5830928" y="3441599"/>
              <a:ext cx="141698" cy="151470"/>
            </a:xfrm>
            <a:custGeom>
              <a:avLst/>
              <a:gdLst>
                <a:gd name="T0" fmla="*/ 55 w 56"/>
                <a:gd name="T1" fmla="*/ 46 h 60"/>
                <a:gd name="T2" fmla="*/ 55 w 56"/>
                <a:gd name="T3" fmla="*/ 27 h 60"/>
                <a:gd name="T4" fmla="*/ 51 w 56"/>
                <a:gd name="T5" fmla="*/ 18 h 60"/>
                <a:gd name="T6" fmla="*/ 47 w 56"/>
                <a:gd name="T7" fmla="*/ 16 h 60"/>
                <a:gd name="T8" fmla="*/ 47 w 56"/>
                <a:gd name="T9" fmla="*/ 16 h 60"/>
                <a:gd name="T10" fmla="*/ 37 w 56"/>
                <a:gd name="T11" fmla="*/ 16 h 60"/>
                <a:gd name="T12" fmla="*/ 36 w 56"/>
                <a:gd name="T13" fmla="*/ 4 h 60"/>
                <a:gd name="T14" fmla="*/ 32 w 56"/>
                <a:gd name="T15" fmla="*/ 0 h 60"/>
                <a:gd name="T16" fmla="*/ 28 w 56"/>
                <a:gd name="T17" fmla="*/ 1 h 60"/>
                <a:gd name="T18" fmla="*/ 27 w 56"/>
                <a:gd name="T19" fmla="*/ 2 h 60"/>
                <a:gd name="T20" fmla="*/ 17 w 56"/>
                <a:gd name="T21" fmla="*/ 17 h 60"/>
                <a:gd name="T22" fmla="*/ 0 w 56"/>
                <a:gd name="T23" fmla="*/ 23 h 60"/>
                <a:gd name="T24" fmla="*/ 0 w 56"/>
                <a:gd name="T25" fmla="*/ 49 h 60"/>
                <a:gd name="T26" fmla="*/ 19 w 56"/>
                <a:gd name="T27" fmla="*/ 60 h 60"/>
                <a:gd name="T28" fmla="*/ 48 w 56"/>
                <a:gd name="T29" fmla="*/ 60 h 60"/>
                <a:gd name="T30" fmla="*/ 48 w 56"/>
                <a:gd name="T31" fmla="*/ 60 h 60"/>
                <a:gd name="T32" fmla="*/ 55 w 56"/>
                <a:gd name="T33" fmla="*/ 46 h 60"/>
                <a:gd name="T34" fmla="*/ 47 w 56"/>
                <a:gd name="T35" fmla="*/ 57 h 60"/>
                <a:gd name="T36" fmla="*/ 47 w 56"/>
                <a:gd name="T37" fmla="*/ 58 h 60"/>
                <a:gd name="T38" fmla="*/ 20 w 56"/>
                <a:gd name="T39" fmla="*/ 58 h 60"/>
                <a:gd name="T40" fmla="*/ 3 w 56"/>
                <a:gd name="T41" fmla="*/ 48 h 60"/>
                <a:gd name="T42" fmla="*/ 3 w 56"/>
                <a:gd name="T43" fmla="*/ 24 h 60"/>
                <a:gd name="T44" fmla="*/ 19 w 56"/>
                <a:gd name="T45" fmla="*/ 19 h 60"/>
                <a:gd name="T46" fmla="*/ 29 w 56"/>
                <a:gd name="T47" fmla="*/ 4 h 60"/>
                <a:gd name="T48" fmla="*/ 29 w 56"/>
                <a:gd name="T49" fmla="*/ 3 h 60"/>
                <a:gd name="T50" fmla="*/ 32 w 56"/>
                <a:gd name="T51" fmla="*/ 3 h 60"/>
                <a:gd name="T52" fmla="*/ 34 w 56"/>
                <a:gd name="T53" fmla="*/ 5 h 60"/>
                <a:gd name="T54" fmla="*/ 34 w 56"/>
                <a:gd name="T55" fmla="*/ 19 h 60"/>
                <a:gd name="T56" fmla="*/ 47 w 56"/>
                <a:gd name="T57" fmla="*/ 19 h 60"/>
                <a:gd name="T58" fmla="*/ 47 w 56"/>
                <a:gd name="T59" fmla="*/ 19 h 60"/>
                <a:gd name="T60" fmla="*/ 50 w 56"/>
                <a:gd name="T61" fmla="*/ 20 h 60"/>
                <a:gd name="T62" fmla="*/ 53 w 56"/>
                <a:gd name="T63" fmla="*/ 27 h 60"/>
                <a:gd name="T64" fmla="*/ 53 w 56"/>
                <a:gd name="T65" fmla="*/ 46 h 60"/>
                <a:gd name="T66" fmla="*/ 47 w 56"/>
                <a:gd name="T67" fmla="*/ 5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6" h="60">
                  <a:moveTo>
                    <a:pt x="55" y="46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5" y="22"/>
                    <a:pt x="53" y="20"/>
                    <a:pt x="51" y="18"/>
                  </a:cubicBezTo>
                  <a:cubicBezTo>
                    <a:pt x="49" y="17"/>
                    <a:pt x="48" y="16"/>
                    <a:pt x="47" y="16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7" y="11"/>
                    <a:pt x="37" y="6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ubicBezTo>
                    <a:pt x="30" y="0"/>
                    <a:pt x="28" y="1"/>
                    <a:pt x="28" y="1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48" y="60"/>
                    <a:pt x="48" y="60"/>
                    <a:pt x="48" y="60"/>
                  </a:cubicBezTo>
                  <a:cubicBezTo>
                    <a:pt x="48" y="60"/>
                    <a:pt x="48" y="60"/>
                    <a:pt x="48" y="60"/>
                  </a:cubicBezTo>
                  <a:cubicBezTo>
                    <a:pt x="56" y="57"/>
                    <a:pt x="55" y="48"/>
                    <a:pt x="55" y="46"/>
                  </a:cubicBezTo>
                  <a:close/>
                  <a:moveTo>
                    <a:pt x="47" y="57"/>
                  </a:moveTo>
                  <a:cubicBezTo>
                    <a:pt x="47" y="58"/>
                    <a:pt x="47" y="58"/>
                    <a:pt x="47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30" y="3"/>
                    <a:pt x="32" y="3"/>
                  </a:cubicBezTo>
                  <a:cubicBezTo>
                    <a:pt x="33" y="3"/>
                    <a:pt x="33" y="3"/>
                    <a:pt x="34" y="5"/>
                  </a:cubicBezTo>
                  <a:cubicBezTo>
                    <a:pt x="34" y="7"/>
                    <a:pt x="34" y="16"/>
                    <a:pt x="34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8" y="19"/>
                    <a:pt x="50" y="20"/>
                  </a:cubicBezTo>
                  <a:cubicBezTo>
                    <a:pt x="51" y="21"/>
                    <a:pt x="53" y="23"/>
                    <a:pt x="53" y="27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7"/>
                    <a:pt x="53" y="55"/>
                    <a:pt x="47" y="5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" name="íṧļiḑè"/>
            <p:cNvSpPr/>
            <p:nvPr/>
          </p:nvSpPr>
          <p:spPr bwMode="auto">
            <a:xfrm>
              <a:off x="5779623" y="3494125"/>
              <a:ext cx="43975" cy="7817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" name="íşḻïďe"/>
            <p:cNvSpPr/>
            <p:nvPr/>
          </p:nvSpPr>
          <p:spPr bwMode="auto">
            <a:xfrm>
              <a:off x="4898899" y="2444829"/>
              <a:ext cx="208882" cy="169793"/>
            </a:xfrm>
            <a:custGeom>
              <a:avLst/>
              <a:gdLst>
                <a:gd name="T0" fmla="*/ 41 w 82"/>
                <a:gd name="T1" fmla="*/ 0 h 67"/>
                <a:gd name="T2" fmla="*/ 0 w 82"/>
                <a:gd name="T3" fmla="*/ 44 h 67"/>
                <a:gd name="T4" fmla="*/ 18 w 82"/>
                <a:gd name="T5" fmla="*/ 44 h 67"/>
                <a:gd name="T6" fmla="*/ 18 w 82"/>
                <a:gd name="T7" fmla="*/ 57 h 67"/>
                <a:gd name="T8" fmla="*/ 27 w 82"/>
                <a:gd name="T9" fmla="*/ 67 h 67"/>
                <a:gd name="T10" fmla="*/ 56 w 82"/>
                <a:gd name="T11" fmla="*/ 67 h 67"/>
                <a:gd name="T12" fmla="*/ 66 w 82"/>
                <a:gd name="T13" fmla="*/ 57 h 67"/>
                <a:gd name="T14" fmla="*/ 66 w 82"/>
                <a:gd name="T15" fmla="*/ 44 h 67"/>
                <a:gd name="T16" fmla="*/ 82 w 82"/>
                <a:gd name="T17" fmla="*/ 44 h 67"/>
                <a:gd name="T18" fmla="*/ 41 w 82"/>
                <a:gd name="T19" fmla="*/ 0 h 67"/>
                <a:gd name="T20" fmla="*/ 59 w 82"/>
                <a:gd name="T21" fmla="*/ 37 h 67"/>
                <a:gd name="T22" fmla="*/ 59 w 82"/>
                <a:gd name="T23" fmla="*/ 37 h 67"/>
                <a:gd name="T24" fmla="*/ 59 w 82"/>
                <a:gd name="T25" fmla="*/ 57 h 67"/>
                <a:gd name="T26" fmla="*/ 56 w 82"/>
                <a:gd name="T27" fmla="*/ 59 h 67"/>
                <a:gd name="T28" fmla="*/ 27 w 82"/>
                <a:gd name="T29" fmla="*/ 59 h 67"/>
                <a:gd name="T30" fmla="*/ 25 w 82"/>
                <a:gd name="T31" fmla="*/ 57 h 67"/>
                <a:gd name="T32" fmla="*/ 25 w 82"/>
                <a:gd name="T33" fmla="*/ 37 h 67"/>
                <a:gd name="T34" fmla="*/ 25 w 82"/>
                <a:gd name="T35" fmla="*/ 37 h 67"/>
                <a:gd name="T36" fmla="*/ 17 w 82"/>
                <a:gd name="T37" fmla="*/ 37 h 67"/>
                <a:gd name="T38" fmla="*/ 41 w 82"/>
                <a:gd name="T39" fmla="*/ 11 h 67"/>
                <a:gd name="T40" fmla="*/ 66 w 82"/>
                <a:gd name="T41" fmla="*/ 37 h 67"/>
                <a:gd name="T42" fmla="*/ 59 w 82"/>
                <a:gd name="T43" fmla="*/ 3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2" h="67">
                  <a:moveTo>
                    <a:pt x="41" y="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8" y="63"/>
                    <a:pt x="22" y="67"/>
                    <a:pt x="27" y="67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62" y="67"/>
                    <a:pt x="66" y="63"/>
                    <a:pt x="66" y="57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82" y="44"/>
                    <a:pt x="82" y="44"/>
                    <a:pt x="82" y="44"/>
                  </a:cubicBezTo>
                  <a:lnTo>
                    <a:pt x="41" y="0"/>
                  </a:lnTo>
                  <a:close/>
                  <a:moveTo>
                    <a:pt x="59" y="37"/>
                  </a:moveTo>
                  <a:cubicBezTo>
                    <a:pt x="59" y="37"/>
                    <a:pt x="59" y="37"/>
                    <a:pt x="59" y="37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9" y="59"/>
                    <a:pt x="58" y="59"/>
                    <a:pt x="56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6" y="59"/>
                    <a:pt x="25" y="59"/>
                    <a:pt x="25" y="5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66" y="37"/>
                    <a:pt x="66" y="37"/>
                    <a:pt x="66" y="37"/>
                  </a:cubicBezTo>
                  <a:lnTo>
                    <a:pt x="59" y="3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3" name="iṥlïḋê"/>
            <p:cNvSpPr/>
            <p:nvPr/>
          </p:nvSpPr>
          <p:spPr bwMode="auto">
            <a:xfrm>
              <a:off x="5333764" y="2460709"/>
              <a:ext cx="103831" cy="108717"/>
            </a:xfrm>
            <a:custGeom>
              <a:avLst/>
              <a:gdLst>
                <a:gd name="T0" fmla="*/ 41 w 41"/>
                <a:gd name="T1" fmla="*/ 15 h 43"/>
                <a:gd name="T2" fmla="*/ 35 w 41"/>
                <a:gd name="T3" fmla="*/ 4 h 43"/>
                <a:gd name="T4" fmla="*/ 20 w 41"/>
                <a:gd name="T5" fmla="*/ 0 h 43"/>
                <a:gd name="T6" fmla="*/ 6 w 41"/>
                <a:gd name="T7" fmla="*/ 4 h 43"/>
                <a:gd name="T8" fmla="*/ 0 w 41"/>
                <a:gd name="T9" fmla="*/ 15 h 43"/>
                <a:gd name="T10" fmla="*/ 6 w 41"/>
                <a:gd name="T11" fmla="*/ 26 h 43"/>
                <a:gd name="T12" fmla="*/ 10 w 41"/>
                <a:gd name="T13" fmla="*/ 28 h 43"/>
                <a:gd name="T14" fmla="*/ 11 w 41"/>
                <a:gd name="T15" fmla="*/ 43 h 43"/>
                <a:gd name="T16" fmla="*/ 21 w 41"/>
                <a:gd name="T17" fmla="*/ 30 h 43"/>
                <a:gd name="T18" fmla="*/ 35 w 41"/>
                <a:gd name="T19" fmla="*/ 26 h 43"/>
                <a:gd name="T20" fmla="*/ 41 w 41"/>
                <a:gd name="T21" fmla="*/ 15 h 43"/>
                <a:gd name="T22" fmla="*/ 24 w 41"/>
                <a:gd name="T23" fmla="*/ 27 h 43"/>
                <a:gd name="T24" fmla="*/ 20 w 41"/>
                <a:gd name="T25" fmla="*/ 26 h 43"/>
                <a:gd name="T26" fmla="*/ 13 w 41"/>
                <a:gd name="T27" fmla="*/ 35 h 43"/>
                <a:gd name="T28" fmla="*/ 13 w 41"/>
                <a:gd name="T29" fmla="*/ 26 h 43"/>
                <a:gd name="T30" fmla="*/ 13 w 41"/>
                <a:gd name="T31" fmla="*/ 26 h 43"/>
                <a:gd name="T32" fmla="*/ 12 w 41"/>
                <a:gd name="T33" fmla="*/ 25 h 43"/>
                <a:gd name="T34" fmla="*/ 4 w 41"/>
                <a:gd name="T35" fmla="*/ 15 h 43"/>
                <a:gd name="T36" fmla="*/ 20 w 41"/>
                <a:gd name="T37" fmla="*/ 3 h 43"/>
                <a:gd name="T38" fmla="*/ 37 w 41"/>
                <a:gd name="T39" fmla="*/ 15 h 43"/>
                <a:gd name="T40" fmla="*/ 24 w 41"/>
                <a:gd name="T41" fmla="*/ 2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" h="43">
                  <a:moveTo>
                    <a:pt x="41" y="15"/>
                  </a:moveTo>
                  <a:cubicBezTo>
                    <a:pt x="41" y="11"/>
                    <a:pt x="39" y="7"/>
                    <a:pt x="35" y="4"/>
                  </a:cubicBezTo>
                  <a:cubicBezTo>
                    <a:pt x="31" y="1"/>
                    <a:pt x="26" y="0"/>
                    <a:pt x="20" y="0"/>
                  </a:cubicBezTo>
                  <a:cubicBezTo>
                    <a:pt x="15" y="0"/>
                    <a:pt x="10" y="1"/>
                    <a:pt x="6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19"/>
                    <a:pt x="2" y="23"/>
                    <a:pt x="6" y="26"/>
                  </a:cubicBezTo>
                  <a:cubicBezTo>
                    <a:pt x="7" y="27"/>
                    <a:pt x="8" y="28"/>
                    <a:pt x="10" y="28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6" y="30"/>
                    <a:pt x="31" y="29"/>
                    <a:pt x="35" y="26"/>
                  </a:cubicBezTo>
                  <a:cubicBezTo>
                    <a:pt x="39" y="23"/>
                    <a:pt x="41" y="19"/>
                    <a:pt x="41" y="15"/>
                  </a:cubicBezTo>
                  <a:close/>
                  <a:moveTo>
                    <a:pt x="24" y="27"/>
                  </a:moveTo>
                  <a:cubicBezTo>
                    <a:pt x="20" y="26"/>
                    <a:pt x="20" y="26"/>
                    <a:pt x="20" y="2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7" y="23"/>
                    <a:pt x="4" y="19"/>
                    <a:pt x="4" y="15"/>
                  </a:cubicBezTo>
                  <a:cubicBezTo>
                    <a:pt x="4" y="9"/>
                    <a:pt x="11" y="3"/>
                    <a:pt x="20" y="3"/>
                  </a:cubicBezTo>
                  <a:cubicBezTo>
                    <a:pt x="30" y="3"/>
                    <a:pt x="37" y="9"/>
                    <a:pt x="37" y="15"/>
                  </a:cubicBezTo>
                  <a:cubicBezTo>
                    <a:pt x="37" y="21"/>
                    <a:pt x="31" y="26"/>
                    <a:pt x="24" y="2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4" name="îṧļïḍê"/>
            <p:cNvSpPr/>
            <p:nvPr/>
          </p:nvSpPr>
          <p:spPr bwMode="auto">
            <a:xfrm>
              <a:off x="5355752" y="2491247"/>
              <a:ext cx="15880" cy="12215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5" name="îŝ1iḑè"/>
            <p:cNvSpPr/>
            <p:nvPr/>
          </p:nvSpPr>
          <p:spPr bwMode="auto">
            <a:xfrm>
              <a:off x="5376518" y="2491247"/>
              <a:ext cx="14658" cy="12215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" name="îŝ1îḋé"/>
            <p:cNvSpPr/>
            <p:nvPr/>
          </p:nvSpPr>
          <p:spPr bwMode="auto">
            <a:xfrm>
              <a:off x="5397284" y="2491247"/>
              <a:ext cx="14658" cy="12215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" name="išľíḓê"/>
            <p:cNvSpPr/>
            <p:nvPr/>
          </p:nvSpPr>
          <p:spPr bwMode="auto">
            <a:xfrm>
              <a:off x="5411942" y="2477810"/>
              <a:ext cx="84286" cy="101388"/>
            </a:xfrm>
            <a:custGeom>
              <a:avLst/>
              <a:gdLst>
                <a:gd name="T0" fmla="*/ 27 w 33"/>
                <a:gd name="T1" fmla="*/ 4 h 40"/>
                <a:gd name="T2" fmla="*/ 14 w 33"/>
                <a:gd name="T3" fmla="*/ 0 h 40"/>
                <a:gd name="T4" fmla="*/ 9 w 33"/>
                <a:gd name="T5" fmla="*/ 1 h 40"/>
                <a:gd name="T6" fmla="*/ 11 w 33"/>
                <a:gd name="T7" fmla="*/ 4 h 40"/>
                <a:gd name="T8" fmla="*/ 14 w 33"/>
                <a:gd name="T9" fmla="*/ 3 h 40"/>
                <a:gd name="T10" fmla="*/ 30 w 33"/>
                <a:gd name="T11" fmla="*/ 14 h 40"/>
                <a:gd name="T12" fmla="*/ 22 w 33"/>
                <a:gd name="T13" fmla="*/ 24 h 40"/>
                <a:gd name="T14" fmla="*/ 21 w 33"/>
                <a:gd name="T15" fmla="*/ 24 h 40"/>
                <a:gd name="T16" fmla="*/ 21 w 33"/>
                <a:gd name="T17" fmla="*/ 24 h 40"/>
                <a:gd name="T18" fmla="*/ 21 w 33"/>
                <a:gd name="T19" fmla="*/ 33 h 40"/>
                <a:gd name="T20" fmla="*/ 15 w 33"/>
                <a:gd name="T21" fmla="*/ 25 h 40"/>
                <a:gd name="T22" fmla="*/ 11 w 33"/>
                <a:gd name="T23" fmla="*/ 25 h 40"/>
                <a:gd name="T24" fmla="*/ 3 w 33"/>
                <a:gd name="T25" fmla="*/ 22 h 40"/>
                <a:gd name="T26" fmla="*/ 0 w 33"/>
                <a:gd name="T27" fmla="*/ 23 h 40"/>
                <a:gd name="T28" fmla="*/ 1 w 33"/>
                <a:gd name="T29" fmla="*/ 25 h 40"/>
                <a:gd name="T30" fmla="*/ 14 w 33"/>
                <a:gd name="T31" fmla="*/ 28 h 40"/>
                <a:gd name="T32" fmla="*/ 23 w 33"/>
                <a:gd name="T33" fmla="*/ 40 h 40"/>
                <a:gd name="T34" fmla="*/ 24 w 33"/>
                <a:gd name="T35" fmla="*/ 26 h 40"/>
                <a:gd name="T36" fmla="*/ 27 w 33"/>
                <a:gd name="T37" fmla="*/ 25 h 40"/>
                <a:gd name="T38" fmla="*/ 33 w 33"/>
                <a:gd name="T39" fmla="*/ 14 h 40"/>
                <a:gd name="T40" fmla="*/ 27 w 33"/>
                <a:gd name="T4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40">
                  <a:moveTo>
                    <a:pt x="27" y="4"/>
                  </a:moveTo>
                  <a:cubicBezTo>
                    <a:pt x="24" y="2"/>
                    <a:pt x="19" y="0"/>
                    <a:pt x="14" y="0"/>
                  </a:cubicBezTo>
                  <a:cubicBezTo>
                    <a:pt x="12" y="0"/>
                    <a:pt x="10" y="1"/>
                    <a:pt x="9" y="1"/>
                  </a:cubicBezTo>
                  <a:cubicBezTo>
                    <a:pt x="10" y="2"/>
                    <a:pt x="10" y="3"/>
                    <a:pt x="11" y="4"/>
                  </a:cubicBezTo>
                  <a:cubicBezTo>
                    <a:pt x="12" y="4"/>
                    <a:pt x="13" y="3"/>
                    <a:pt x="14" y="3"/>
                  </a:cubicBezTo>
                  <a:cubicBezTo>
                    <a:pt x="23" y="3"/>
                    <a:pt x="30" y="8"/>
                    <a:pt x="30" y="14"/>
                  </a:cubicBezTo>
                  <a:cubicBezTo>
                    <a:pt x="30" y="18"/>
                    <a:pt x="27" y="22"/>
                    <a:pt x="22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8" y="25"/>
                    <a:pt x="5" y="23"/>
                    <a:pt x="3" y="22"/>
                  </a:cubicBezTo>
                  <a:cubicBezTo>
                    <a:pt x="2" y="22"/>
                    <a:pt x="1" y="23"/>
                    <a:pt x="0" y="23"/>
                  </a:cubicBezTo>
                  <a:cubicBezTo>
                    <a:pt x="0" y="24"/>
                    <a:pt x="1" y="24"/>
                    <a:pt x="1" y="25"/>
                  </a:cubicBezTo>
                  <a:cubicBezTo>
                    <a:pt x="5" y="27"/>
                    <a:pt x="9" y="28"/>
                    <a:pt x="14" y="28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5" y="26"/>
                    <a:pt x="26" y="25"/>
                    <a:pt x="27" y="25"/>
                  </a:cubicBezTo>
                  <a:cubicBezTo>
                    <a:pt x="31" y="22"/>
                    <a:pt x="33" y="18"/>
                    <a:pt x="33" y="14"/>
                  </a:cubicBezTo>
                  <a:cubicBezTo>
                    <a:pt x="33" y="10"/>
                    <a:pt x="31" y="7"/>
                    <a:pt x="27" y="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" name="îsļîďé"/>
            <p:cNvSpPr/>
            <p:nvPr/>
          </p:nvSpPr>
          <p:spPr bwMode="auto">
            <a:xfrm>
              <a:off x="5440037" y="2505906"/>
              <a:ext cx="14658" cy="12215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9" name="íṩḻïde"/>
            <p:cNvSpPr/>
            <p:nvPr/>
          </p:nvSpPr>
          <p:spPr bwMode="auto">
            <a:xfrm>
              <a:off x="5459582" y="2505906"/>
              <a:ext cx="15880" cy="12215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" name="íṥľîḍê"/>
            <p:cNvSpPr/>
            <p:nvPr/>
          </p:nvSpPr>
          <p:spPr bwMode="auto">
            <a:xfrm>
              <a:off x="3426952" y="2850378"/>
              <a:ext cx="173458" cy="89172"/>
            </a:xfrm>
            <a:custGeom>
              <a:avLst/>
              <a:gdLst>
                <a:gd name="T0" fmla="*/ 12 w 68"/>
                <a:gd name="T1" fmla="*/ 35 h 35"/>
                <a:gd name="T2" fmla="*/ 56 w 68"/>
                <a:gd name="T3" fmla="*/ 35 h 35"/>
                <a:gd name="T4" fmla="*/ 68 w 68"/>
                <a:gd name="T5" fmla="*/ 23 h 35"/>
                <a:gd name="T6" fmla="*/ 68 w 68"/>
                <a:gd name="T7" fmla="*/ 12 h 35"/>
                <a:gd name="T8" fmla="*/ 56 w 68"/>
                <a:gd name="T9" fmla="*/ 0 h 35"/>
                <a:gd name="T10" fmla="*/ 12 w 68"/>
                <a:gd name="T11" fmla="*/ 0 h 35"/>
                <a:gd name="T12" fmla="*/ 0 w 68"/>
                <a:gd name="T13" fmla="*/ 12 h 35"/>
                <a:gd name="T14" fmla="*/ 0 w 68"/>
                <a:gd name="T15" fmla="*/ 23 h 35"/>
                <a:gd name="T16" fmla="*/ 12 w 68"/>
                <a:gd name="T17" fmla="*/ 35 h 35"/>
                <a:gd name="T18" fmla="*/ 7 w 68"/>
                <a:gd name="T19" fmla="*/ 12 h 35"/>
                <a:gd name="T20" fmla="*/ 12 w 68"/>
                <a:gd name="T21" fmla="*/ 7 h 35"/>
                <a:gd name="T22" fmla="*/ 56 w 68"/>
                <a:gd name="T23" fmla="*/ 7 h 35"/>
                <a:gd name="T24" fmla="*/ 61 w 68"/>
                <a:gd name="T25" fmla="*/ 12 h 35"/>
                <a:gd name="T26" fmla="*/ 61 w 68"/>
                <a:gd name="T27" fmla="*/ 23 h 35"/>
                <a:gd name="T28" fmla="*/ 56 w 68"/>
                <a:gd name="T29" fmla="*/ 29 h 35"/>
                <a:gd name="T30" fmla="*/ 12 w 68"/>
                <a:gd name="T31" fmla="*/ 29 h 35"/>
                <a:gd name="T32" fmla="*/ 7 w 68"/>
                <a:gd name="T33" fmla="*/ 23 h 35"/>
                <a:gd name="T34" fmla="*/ 7 w 68"/>
                <a:gd name="T35" fmla="*/ 1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35">
                  <a:moveTo>
                    <a:pt x="12" y="35"/>
                  </a:moveTo>
                  <a:cubicBezTo>
                    <a:pt x="56" y="35"/>
                    <a:pt x="56" y="35"/>
                    <a:pt x="56" y="35"/>
                  </a:cubicBezTo>
                  <a:cubicBezTo>
                    <a:pt x="63" y="35"/>
                    <a:pt x="68" y="30"/>
                    <a:pt x="68" y="23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8" y="5"/>
                    <a:pt x="63" y="0"/>
                    <a:pt x="5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30"/>
                    <a:pt x="5" y="35"/>
                    <a:pt x="12" y="35"/>
                  </a:cubicBezTo>
                  <a:close/>
                  <a:moveTo>
                    <a:pt x="7" y="12"/>
                  </a:moveTo>
                  <a:cubicBezTo>
                    <a:pt x="7" y="9"/>
                    <a:pt x="9" y="7"/>
                    <a:pt x="12" y="7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9" y="7"/>
                    <a:pt x="61" y="9"/>
                    <a:pt x="61" y="12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6"/>
                    <a:pt x="59" y="29"/>
                    <a:pt x="56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9" y="29"/>
                    <a:pt x="7" y="26"/>
                    <a:pt x="7" y="23"/>
                  </a:cubicBezTo>
                  <a:lnTo>
                    <a:pt x="7" y="1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" name="íṡľîḋe"/>
            <p:cNvSpPr/>
            <p:nvPr/>
          </p:nvSpPr>
          <p:spPr bwMode="auto">
            <a:xfrm>
              <a:off x="3536890" y="2876030"/>
              <a:ext cx="35425" cy="35425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" name="ïṣlîďè"/>
            <p:cNvSpPr/>
            <p:nvPr/>
          </p:nvSpPr>
          <p:spPr bwMode="auto">
            <a:xfrm>
              <a:off x="3508795" y="2885802"/>
              <a:ext cx="19545" cy="20766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3" name="î$1ïḋè"/>
            <p:cNvSpPr/>
            <p:nvPr/>
          </p:nvSpPr>
          <p:spPr bwMode="auto">
            <a:xfrm>
              <a:off x="3480700" y="2885802"/>
              <a:ext cx="19545" cy="20766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4" name="íšḷíḑe"/>
            <p:cNvSpPr/>
            <p:nvPr/>
          </p:nvSpPr>
          <p:spPr bwMode="auto">
            <a:xfrm>
              <a:off x="3426952" y="2944435"/>
              <a:ext cx="173458" cy="141698"/>
            </a:xfrm>
            <a:custGeom>
              <a:avLst/>
              <a:gdLst>
                <a:gd name="T0" fmla="*/ 56 w 68"/>
                <a:gd name="T1" fmla="*/ 0 h 56"/>
                <a:gd name="T2" fmla="*/ 12 w 68"/>
                <a:gd name="T3" fmla="*/ 0 h 56"/>
                <a:gd name="T4" fmla="*/ 0 w 68"/>
                <a:gd name="T5" fmla="*/ 12 h 56"/>
                <a:gd name="T6" fmla="*/ 0 w 68"/>
                <a:gd name="T7" fmla="*/ 24 h 56"/>
                <a:gd name="T8" fmla="*/ 12 w 68"/>
                <a:gd name="T9" fmla="*/ 36 h 56"/>
                <a:gd name="T10" fmla="*/ 33 w 68"/>
                <a:gd name="T11" fmla="*/ 36 h 56"/>
                <a:gd name="T12" fmla="*/ 33 w 68"/>
                <a:gd name="T13" fmla="*/ 42 h 56"/>
                <a:gd name="T14" fmla="*/ 29 w 68"/>
                <a:gd name="T15" fmla="*/ 49 h 56"/>
                <a:gd name="T16" fmla="*/ 36 w 68"/>
                <a:gd name="T17" fmla="*/ 56 h 56"/>
                <a:gd name="T18" fmla="*/ 43 w 68"/>
                <a:gd name="T19" fmla="*/ 49 h 56"/>
                <a:gd name="T20" fmla="*/ 39 w 68"/>
                <a:gd name="T21" fmla="*/ 42 h 56"/>
                <a:gd name="T22" fmla="*/ 39 w 68"/>
                <a:gd name="T23" fmla="*/ 36 h 56"/>
                <a:gd name="T24" fmla="*/ 56 w 68"/>
                <a:gd name="T25" fmla="*/ 36 h 56"/>
                <a:gd name="T26" fmla="*/ 68 w 68"/>
                <a:gd name="T27" fmla="*/ 24 h 56"/>
                <a:gd name="T28" fmla="*/ 68 w 68"/>
                <a:gd name="T29" fmla="*/ 12 h 56"/>
                <a:gd name="T30" fmla="*/ 56 w 68"/>
                <a:gd name="T31" fmla="*/ 0 h 56"/>
                <a:gd name="T32" fmla="*/ 62 w 68"/>
                <a:gd name="T33" fmla="*/ 24 h 56"/>
                <a:gd name="T34" fmla="*/ 56 w 68"/>
                <a:gd name="T35" fmla="*/ 29 h 56"/>
                <a:gd name="T36" fmla="*/ 12 w 68"/>
                <a:gd name="T37" fmla="*/ 29 h 56"/>
                <a:gd name="T38" fmla="*/ 7 w 68"/>
                <a:gd name="T39" fmla="*/ 24 h 56"/>
                <a:gd name="T40" fmla="*/ 7 w 68"/>
                <a:gd name="T41" fmla="*/ 12 h 56"/>
                <a:gd name="T42" fmla="*/ 12 w 68"/>
                <a:gd name="T43" fmla="*/ 7 h 56"/>
                <a:gd name="T44" fmla="*/ 56 w 68"/>
                <a:gd name="T45" fmla="*/ 7 h 56"/>
                <a:gd name="T46" fmla="*/ 62 w 68"/>
                <a:gd name="T47" fmla="*/ 12 h 56"/>
                <a:gd name="T48" fmla="*/ 62 w 68"/>
                <a:gd name="T49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" h="56">
                  <a:moveTo>
                    <a:pt x="56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0"/>
                    <a:pt x="6" y="36"/>
                    <a:pt x="12" y="36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0" y="43"/>
                    <a:pt x="29" y="46"/>
                    <a:pt x="29" y="49"/>
                  </a:cubicBezTo>
                  <a:cubicBezTo>
                    <a:pt x="29" y="53"/>
                    <a:pt x="32" y="56"/>
                    <a:pt x="36" y="56"/>
                  </a:cubicBezTo>
                  <a:cubicBezTo>
                    <a:pt x="40" y="56"/>
                    <a:pt x="43" y="53"/>
                    <a:pt x="43" y="49"/>
                  </a:cubicBezTo>
                  <a:cubicBezTo>
                    <a:pt x="43" y="46"/>
                    <a:pt x="41" y="43"/>
                    <a:pt x="39" y="42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63" y="36"/>
                    <a:pt x="68" y="30"/>
                    <a:pt x="68" y="24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8" y="6"/>
                    <a:pt x="63" y="0"/>
                    <a:pt x="56" y="0"/>
                  </a:cubicBezTo>
                  <a:close/>
                  <a:moveTo>
                    <a:pt x="62" y="24"/>
                  </a:moveTo>
                  <a:cubicBezTo>
                    <a:pt x="62" y="27"/>
                    <a:pt x="59" y="29"/>
                    <a:pt x="56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9" y="29"/>
                    <a:pt x="7" y="27"/>
                    <a:pt x="7" y="24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9"/>
                    <a:pt x="9" y="7"/>
                    <a:pt x="12" y="7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9" y="7"/>
                    <a:pt x="62" y="9"/>
                    <a:pt x="62" y="12"/>
                  </a:cubicBezTo>
                  <a:lnTo>
                    <a:pt x="62" y="2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5" name="íŝļïḋê"/>
            <p:cNvSpPr/>
            <p:nvPr/>
          </p:nvSpPr>
          <p:spPr bwMode="auto">
            <a:xfrm>
              <a:off x="3536890" y="2972531"/>
              <a:ext cx="37868" cy="32982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" name="íṡľîdè"/>
            <p:cNvSpPr/>
            <p:nvPr/>
          </p:nvSpPr>
          <p:spPr bwMode="auto">
            <a:xfrm>
              <a:off x="3511239" y="2979860"/>
              <a:ext cx="19545" cy="20766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7" name="íSḻíḓè"/>
            <p:cNvSpPr/>
            <p:nvPr/>
          </p:nvSpPr>
          <p:spPr bwMode="auto">
            <a:xfrm>
              <a:off x="3483143" y="2979860"/>
              <a:ext cx="20766" cy="20766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8" name="íşļîḍê"/>
            <p:cNvSpPr/>
            <p:nvPr/>
          </p:nvSpPr>
          <p:spPr bwMode="auto">
            <a:xfrm>
              <a:off x="5051590" y="3329218"/>
              <a:ext cx="4886" cy="488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" name="iṡliḋé"/>
            <p:cNvSpPr/>
            <p:nvPr/>
          </p:nvSpPr>
          <p:spPr bwMode="auto">
            <a:xfrm>
              <a:off x="5061362" y="3329218"/>
              <a:ext cx="8551" cy="488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0" name="išḷidé"/>
            <p:cNvSpPr/>
            <p:nvPr/>
          </p:nvSpPr>
          <p:spPr bwMode="auto">
            <a:xfrm>
              <a:off x="5074800" y="3329218"/>
              <a:ext cx="7329" cy="488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1" name="îSlíḋé"/>
            <p:cNvSpPr/>
            <p:nvPr/>
          </p:nvSpPr>
          <p:spPr bwMode="auto">
            <a:xfrm>
              <a:off x="5087015" y="3329218"/>
              <a:ext cx="7329" cy="488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" name="ïS1îḍè"/>
            <p:cNvSpPr/>
            <p:nvPr/>
          </p:nvSpPr>
          <p:spPr bwMode="auto">
            <a:xfrm>
              <a:off x="5056476" y="3340212"/>
              <a:ext cx="7329" cy="732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3" name="íş1íďé"/>
            <p:cNvSpPr/>
            <p:nvPr/>
          </p:nvSpPr>
          <p:spPr bwMode="auto">
            <a:xfrm>
              <a:off x="5069913" y="3340212"/>
              <a:ext cx="7329" cy="732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" name="îšľîḓê"/>
            <p:cNvSpPr/>
            <p:nvPr/>
          </p:nvSpPr>
          <p:spPr bwMode="auto">
            <a:xfrm>
              <a:off x="5084572" y="3340212"/>
              <a:ext cx="4886" cy="732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5" name="îś1ïḍe"/>
            <p:cNvSpPr/>
            <p:nvPr/>
          </p:nvSpPr>
          <p:spPr bwMode="auto">
            <a:xfrm>
              <a:off x="5096787" y="3340212"/>
              <a:ext cx="6108" cy="732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6" name="î$ḻíḓê"/>
            <p:cNvSpPr/>
            <p:nvPr/>
          </p:nvSpPr>
          <p:spPr bwMode="auto">
            <a:xfrm>
              <a:off x="5049147" y="3352427"/>
              <a:ext cx="7329" cy="488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" name="işḷïḓè"/>
            <p:cNvSpPr/>
            <p:nvPr/>
          </p:nvSpPr>
          <p:spPr bwMode="auto">
            <a:xfrm>
              <a:off x="5061362" y="3352427"/>
              <a:ext cx="30539" cy="488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8" name="ïṩḻïḑè"/>
            <p:cNvSpPr/>
            <p:nvPr/>
          </p:nvSpPr>
          <p:spPr bwMode="auto">
            <a:xfrm>
              <a:off x="5110224" y="3329218"/>
              <a:ext cx="4886" cy="488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9" name="íṣḻiḑè"/>
            <p:cNvSpPr/>
            <p:nvPr/>
          </p:nvSpPr>
          <p:spPr bwMode="auto">
            <a:xfrm>
              <a:off x="5110224" y="3340212"/>
              <a:ext cx="4886" cy="732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0" name="iSlíďê"/>
            <p:cNvSpPr/>
            <p:nvPr/>
          </p:nvSpPr>
          <p:spPr bwMode="auto">
            <a:xfrm>
              <a:off x="5110224" y="3352427"/>
              <a:ext cx="7329" cy="488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1" name="îsļïde"/>
            <p:cNvSpPr/>
            <p:nvPr/>
          </p:nvSpPr>
          <p:spPr bwMode="auto">
            <a:xfrm>
              <a:off x="5096787" y="3349984"/>
              <a:ext cx="6108" cy="732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" name="íslíḍê"/>
            <p:cNvSpPr/>
            <p:nvPr/>
          </p:nvSpPr>
          <p:spPr bwMode="auto">
            <a:xfrm>
              <a:off x="5039375" y="3279135"/>
              <a:ext cx="96501" cy="90393"/>
            </a:xfrm>
            <a:custGeom>
              <a:avLst/>
              <a:gdLst>
                <a:gd name="T0" fmla="*/ 38 w 38"/>
                <a:gd name="T1" fmla="*/ 10 h 36"/>
                <a:gd name="T2" fmla="*/ 31 w 38"/>
                <a:gd name="T3" fmla="*/ 2 h 36"/>
                <a:gd name="T4" fmla="*/ 23 w 38"/>
                <a:gd name="T5" fmla="*/ 1 h 36"/>
                <a:gd name="T6" fmla="*/ 17 w 38"/>
                <a:gd name="T7" fmla="*/ 8 h 36"/>
                <a:gd name="T8" fmla="*/ 18 w 38"/>
                <a:gd name="T9" fmla="*/ 15 h 36"/>
                <a:gd name="T10" fmla="*/ 5 w 38"/>
                <a:gd name="T11" fmla="*/ 15 h 36"/>
                <a:gd name="T12" fmla="*/ 0 w 38"/>
                <a:gd name="T13" fmla="*/ 20 h 36"/>
                <a:gd name="T14" fmla="*/ 0 w 38"/>
                <a:gd name="T15" fmla="*/ 31 h 36"/>
                <a:gd name="T16" fmla="*/ 5 w 38"/>
                <a:gd name="T17" fmla="*/ 36 h 36"/>
                <a:gd name="T18" fmla="*/ 30 w 38"/>
                <a:gd name="T19" fmla="*/ 36 h 36"/>
                <a:gd name="T20" fmla="*/ 35 w 38"/>
                <a:gd name="T21" fmla="*/ 31 h 36"/>
                <a:gd name="T22" fmla="*/ 35 w 38"/>
                <a:gd name="T23" fmla="*/ 20 h 36"/>
                <a:gd name="T24" fmla="*/ 30 w 38"/>
                <a:gd name="T25" fmla="*/ 15 h 36"/>
                <a:gd name="T26" fmla="*/ 20 w 38"/>
                <a:gd name="T27" fmla="*/ 15 h 36"/>
                <a:gd name="T28" fmla="*/ 23 w 38"/>
                <a:gd name="T29" fmla="*/ 3 h 36"/>
                <a:gd name="T30" fmla="*/ 36 w 38"/>
                <a:gd name="T31" fmla="*/ 10 h 36"/>
                <a:gd name="T32" fmla="*/ 36 w 38"/>
                <a:gd name="T33" fmla="*/ 11 h 36"/>
                <a:gd name="T34" fmla="*/ 38 w 38"/>
                <a:gd name="T35" fmla="*/ 10 h 36"/>
                <a:gd name="T36" fmla="*/ 38 w 38"/>
                <a:gd name="T37" fmla="*/ 10 h 36"/>
                <a:gd name="T38" fmla="*/ 30 w 38"/>
                <a:gd name="T39" fmla="*/ 18 h 36"/>
                <a:gd name="T40" fmla="*/ 32 w 38"/>
                <a:gd name="T41" fmla="*/ 20 h 36"/>
                <a:gd name="T42" fmla="*/ 32 w 38"/>
                <a:gd name="T43" fmla="*/ 31 h 36"/>
                <a:gd name="T44" fmla="*/ 30 w 38"/>
                <a:gd name="T45" fmla="*/ 33 h 36"/>
                <a:gd name="T46" fmla="*/ 5 w 38"/>
                <a:gd name="T47" fmla="*/ 33 h 36"/>
                <a:gd name="T48" fmla="*/ 3 w 38"/>
                <a:gd name="T49" fmla="*/ 31 h 36"/>
                <a:gd name="T50" fmla="*/ 3 w 38"/>
                <a:gd name="T51" fmla="*/ 20 h 36"/>
                <a:gd name="T52" fmla="*/ 5 w 38"/>
                <a:gd name="T53" fmla="*/ 18 h 36"/>
                <a:gd name="T54" fmla="*/ 30 w 38"/>
                <a:gd name="T5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" h="36">
                  <a:moveTo>
                    <a:pt x="38" y="10"/>
                  </a:moveTo>
                  <a:cubicBezTo>
                    <a:pt x="36" y="6"/>
                    <a:pt x="34" y="3"/>
                    <a:pt x="31" y="2"/>
                  </a:cubicBezTo>
                  <a:cubicBezTo>
                    <a:pt x="28" y="0"/>
                    <a:pt x="25" y="0"/>
                    <a:pt x="23" y="1"/>
                  </a:cubicBezTo>
                  <a:cubicBezTo>
                    <a:pt x="20" y="2"/>
                    <a:pt x="18" y="5"/>
                    <a:pt x="17" y="8"/>
                  </a:cubicBezTo>
                  <a:cubicBezTo>
                    <a:pt x="17" y="10"/>
                    <a:pt x="17" y="13"/>
                    <a:pt x="18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2" y="15"/>
                    <a:pt x="0" y="17"/>
                    <a:pt x="0" y="2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4"/>
                    <a:pt x="2" y="36"/>
                    <a:pt x="5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3" y="36"/>
                    <a:pt x="35" y="34"/>
                    <a:pt x="35" y="31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17"/>
                    <a:pt x="33" y="15"/>
                    <a:pt x="30" y="15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18" y="10"/>
                    <a:pt x="19" y="5"/>
                    <a:pt x="23" y="3"/>
                  </a:cubicBezTo>
                  <a:cubicBezTo>
                    <a:pt x="28" y="1"/>
                    <a:pt x="33" y="4"/>
                    <a:pt x="36" y="10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8" y="10"/>
                    <a:pt x="38" y="10"/>
                    <a:pt x="38" y="10"/>
                  </a:cubicBezTo>
                  <a:close/>
                  <a:moveTo>
                    <a:pt x="30" y="18"/>
                  </a:moveTo>
                  <a:cubicBezTo>
                    <a:pt x="31" y="18"/>
                    <a:pt x="32" y="19"/>
                    <a:pt x="32" y="20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32"/>
                    <a:pt x="31" y="33"/>
                    <a:pt x="30" y="33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4" y="33"/>
                    <a:pt x="3" y="32"/>
                    <a:pt x="3" y="3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19"/>
                    <a:pt x="4" y="18"/>
                    <a:pt x="5" y="18"/>
                  </a:cubicBezTo>
                  <a:lnTo>
                    <a:pt x="30" y="1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" name="ïŝliḓe"/>
            <p:cNvSpPr/>
            <p:nvPr/>
          </p:nvSpPr>
          <p:spPr bwMode="auto">
            <a:xfrm>
              <a:off x="5221383" y="2286030"/>
              <a:ext cx="136812" cy="191781"/>
            </a:xfrm>
            <a:custGeom>
              <a:avLst/>
              <a:gdLst>
                <a:gd name="T0" fmla="*/ 49 w 54"/>
                <a:gd name="T1" fmla="*/ 8 h 76"/>
                <a:gd name="T2" fmla="*/ 35 w 54"/>
                <a:gd name="T3" fmla="*/ 0 h 76"/>
                <a:gd name="T4" fmla="*/ 21 w 54"/>
                <a:gd name="T5" fmla="*/ 8 h 76"/>
                <a:gd name="T6" fmla="*/ 16 w 54"/>
                <a:gd name="T7" fmla="*/ 25 h 76"/>
                <a:gd name="T8" fmla="*/ 0 w 54"/>
                <a:gd name="T9" fmla="*/ 44 h 76"/>
                <a:gd name="T10" fmla="*/ 0 w 54"/>
                <a:gd name="T11" fmla="*/ 57 h 76"/>
                <a:gd name="T12" fmla="*/ 19 w 54"/>
                <a:gd name="T13" fmla="*/ 76 h 76"/>
                <a:gd name="T14" fmla="*/ 37 w 54"/>
                <a:gd name="T15" fmla="*/ 57 h 76"/>
                <a:gd name="T16" fmla="*/ 37 w 54"/>
                <a:gd name="T17" fmla="*/ 44 h 76"/>
                <a:gd name="T18" fmla="*/ 19 w 54"/>
                <a:gd name="T19" fmla="*/ 25 h 76"/>
                <a:gd name="T20" fmla="*/ 35 w 54"/>
                <a:gd name="T21" fmla="*/ 3 h 76"/>
                <a:gd name="T22" fmla="*/ 51 w 54"/>
                <a:gd name="T23" fmla="*/ 25 h 76"/>
                <a:gd name="T24" fmla="*/ 51 w 54"/>
                <a:gd name="T25" fmla="*/ 27 h 76"/>
                <a:gd name="T26" fmla="*/ 54 w 54"/>
                <a:gd name="T27" fmla="*/ 27 h 76"/>
                <a:gd name="T28" fmla="*/ 54 w 54"/>
                <a:gd name="T29" fmla="*/ 25 h 76"/>
                <a:gd name="T30" fmla="*/ 49 w 54"/>
                <a:gd name="T31" fmla="*/ 8 h 76"/>
                <a:gd name="T32" fmla="*/ 31 w 54"/>
                <a:gd name="T33" fmla="*/ 44 h 76"/>
                <a:gd name="T34" fmla="*/ 31 w 54"/>
                <a:gd name="T35" fmla="*/ 57 h 76"/>
                <a:gd name="T36" fmla="*/ 19 w 54"/>
                <a:gd name="T37" fmla="*/ 70 h 76"/>
                <a:gd name="T38" fmla="*/ 6 w 54"/>
                <a:gd name="T39" fmla="*/ 57 h 76"/>
                <a:gd name="T40" fmla="*/ 6 w 54"/>
                <a:gd name="T41" fmla="*/ 44 h 76"/>
                <a:gd name="T42" fmla="*/ 19 w 54"/>
                <a:gd name="T43" fmla="*/ 31 h 76"/>
                <a:gd name="T44" fmla="*/ 31 w 54"/>
                <a:gd name="T45" fmla="*/ 4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" h="76">
                  <a:moveTo>
                    <a:pt x="49" y="8"/>
                  </a:moveTo>
                  <a:cubicBezTo>
                    <a:pt x="45" y="3"/>
                    <a:pt x="40" y="0"/>
                    <a:pt x="35" y="0"/>
                  </a:cubicBezTo>
                  <a:cubicBezTo>
                    <a:pt x="30" y="0"/>
                    <a:pt x="25" y="3"/>
                    <a:pt x="21" y="8"/>
                  </a:cubicBezTo>
                  <a:cubicBezTo>
                    <a:pt x="18" y="13"/>
                    <a:pt x="16" y="19"/>
                    <a:pt x="16" y="25"/>
                  </a:cubicBezTo>
                  <a:cubicBezTo>
                    <a:pt x="7" y="27"/>
                    <a:pt x="0" y="34"/>
                    <a:pt x="0" y="44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7"/>
                    <a:pt x="9" y="76"/>
                    <a:pt x="19" y="76"/>
                  </a:cubicBezTo>
                  <a:cubicBezTo>
                    <a:pt x="29" y="76"/>
                    <a:pt x="37" y="67"/>
                    <a:pt x="37" y="57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7" y="34"/>
                    <a:pt x="29" y="25"/>
                    <a:pt x="19" y="25"/>
                  </a:cubicBezTo>
                  <a:cubicBezTo>
                    <a:pt x="20" y="13"/>
                    <a:pt x="26" y="3"/>
                    <a:pt x="35" y="3"/>
                  </a:cubicBezTo>
                  <a:cubicBezTo>
                    <a:pt x="44" y="3"/>
                    <a:pt x="51" y="13"/>
                    <a:pt x="51" y="25"/>
                  </a:cubicBezTo>
                  <a:cubicBezTo>
                    <a:pt x="51" y="26"/>
                    <a:pt x="51" y="26"/>
                    <a:pt x="51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6"/>
                    <a:pt x="54" y="26"/>
                    <a:pt x="54" y="25"/>
                  </a:cubicBezTo>
                  <a:cubicBezTo>
                    <a:pt x="54" y="19"/>
                    <a:pt x="52" y="13"/>
                    <a:pt x="49" y="8"/>
                  </a:cubicBezTo>
                  <a:close/>
                  <a:moveTo>
                    <a:pt x="31" y="44"/>
                  </a:moveTo>
                  <a:cubicBezTo>
                    <a:pt x="31" y="57"/>
                    <a:pt x="31" y="57"/>
                    <a:pt x="31" y="57"/>
                  </a:cubicBezTo>
                  <a:cubicBezTo>
                    <a:pt x="31" y="64"/>
                    <a:pt x="26" y="70"/>
                    <a:pt x="19" y="70"/>
                  </a:cubicBezTo>
                  <a:cubicBezTo>
                    <a:pt x="12" y="70"/>
                    <a:pt x="6" y="64"/>
                    <a:pt x="6" y="57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37"/>
                    <a:pt x="12" y="31"/>
                    <a:pt x="19" y="31"/>
                  </a:cubicBezTo>
                  <a:cubicBezTo>
                    <a:pt x="26" y="31"/>
                    <a:pt x="31" y="37"/>
                    <a:pt x="31" y="4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" name="ïŝļîḍê"/>
            <p:cNvSpPr/>
            <p:nvPr/>
          </p:nvSpPr>
          <p:spPr bwMode="auto">
            <a:xfrm>
              <a:off x="5259251" y="2373980"/>
              <a:ext cx="18323" cy="32982"/>
            </a:xfrm>
            <a:custGeom>
              <a:avLst/>
              <a:gdLst>
                <a:gd name="T0" fmla="*/ 0 w 7"/>
                <a:gd name="T1" fmla="*/ 4 h 13"/>
                <a:gd name="T2" fmla="*/ 0 w 7"/>
                <a:gd name="T3" fmla="*/ 10 h 13"/>
                <a:gd name="T4" fmla="*/ 3 w 7"/>
                <a:gd name="T5" fmla="*/ 13 h 13"/>
                <a:gd name="T6" fmla="*/ 7 w 7"/>
                <a:gd name="T7" fmla="*/ 10 h 13"/>
                <a:gd name="T8" fmla="*/ 7 w 7"/>
                <a:gd name="T9" fmla="*/ 4 h 13"/>
                <a:gd name="T10" fmla="*/ 3 w 7"/>
                <a:gd name="T11" fmla="*/ 0 h 13"/>
                <a:gd name="T12" fmla="*/ 0 w 7"/>
                <a:gd name="T13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13">
                  <a:moveTo>
                    <a:pt x="0" y="4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2"/>
                    <a:pt x="1" y="13"/>
                    <a:pt x="3" y="13"/>
                  </a:cubicBezTo>
                  <a:cubicBezTo>
                    <a:pt x="5" y="13"/>
                    <a:pt x="7" y="12"/>
                    <a:pt x="7" y="1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5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" name="iṩḷîdé"/>
            <p:cNvSpPr/>
            <p:nvPr/>
          </p:nvSpPr>
          <p:spPr bwMode="auto">
            <a:xfrm>
              <a:off x="5614717" y="2283587"/>
              <a:ext cx="178344" cy="205217"/>
            </a:xfrm>
            <a:custGeom>
              <a:avLst/>
              <a:gdLst>
                <a:gd name="T0" fmla="*/ 3 w 70"/>
                <a:gd name="T1" fmla="*/ 77 h 81"/>
                <a:gd name="T2" fmla="*/ 5 w 70"/>
                <a:gd name="T3" fmla="*/ 79 h 81"/>
                <a:gd name="T4" fmla="*/ 14 w 70"/>
                <a:gd name="T5" fmla="*/ 77 h 81"/>
                <a:gd name="T6" fmla="*/ 31 w 70"/>
                <a:gd name="T7" fmla="*/ 54 h 81"/>
                <a:gd name="T8" fmla="*/ 32 w 70"/>
                <a:gd name="T9" fmla="*/ 53 h 81"/>
                <a:gd name="T10" fmla="*/ 52 w 70"/>
                <a:gd name="T11" fmla="*/ 52 h 81"/>
                <a:gd name="T12" fmla="*/ 64 w 70"/>
                <a:gd name="T13" fmla="*/ 18 h 81"/>
                <a:gd name="T14" fmla="*/ 30 w 70"/>
                <a:gd name="T15" fmla="*/ 7 h 81"/>
                <a:gd name="T16" fmla="*/ 18 w 70"/>
                <a:gd name="T17" fmla="*/ 40 h 81"/>
                <a:gd name="T18" fmla="*/ 20 w 70"/>
                <a:gd name="T19" fmla="*/ 44 h 81"/>
                <a:gd name="T20" fmla="*/ 19 w 70"/>
                <a:gd name="T21" fmla="*/ 45 h 81"/>
                <a:gd name="T22" fmla="*/ 2 w 70"/>
                <a:gd name="T23" fmla="*/ 68 h 81"/>
                <a:gd name="T24" fmla="*/ 3 w 70"/>
                <a:gd name="T25" fmla="*/ 77 h 81"/>
                <a:gd name="T26" fmla="*/ 34 w 70"/>
                <a:gd name="T27" fmla="*/ 14 h 81"/>
                <a:gd name="T28" fmla="*/ 57 w 70"/>
                <a:gd name="T29" fmla="*/ 22 h 81"/>
                <a:gd name="T30" fmla="*/ 48 w 70"/>
                <a:gd name="T31" fmla="*/ 44 h 81"/>
                <a:gd name="T32" fmla="*/ 25 w 70"/>
                <a:gd name="T33" fmla="*/ 37 h 81"/>
                <a:gd name="T34" fmla="*/ 34 w 70"/>
                <a:gd name="T35" fmla="*/ 1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81">
                  <a:moveTo>
                    <a:pt x="3" y="77"/>
                  </a:moveTo>
                  <a:cubicBezTo>
                    <a:pt x="5" y="79"/>
                    <a:pt x="5" y="79"/>
                    <a:pt x="5" y="79"/>
                  </a:cubicBezTo>
                  <a:cubicBezTo>
                    <a:pt x="8" y="81"/>
                    <a:pt x="12" y="80"/>
                    <a:pt x="14" y="77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2" y="54"/>
                    <a:pt x="32" y="53"/>
                    <a:pt x="32" y="53"/>
                  </a:cubicBezTo>
                  <a:cubicBezTo>
                    <a:pt x="38" y="55"/>
                    <a:pt x="45" y="55"/>
                    <a:pt x="52" y="52"/>
                  </a:cubicBezTo>
                  <a:cubicBezTo>
                    <a:pt x="65" y="46"/>
                    <a:pt x="70" y="31"/>
                    <a:pt x="64" y="18"/>
                  </a:cubicBezTo>
                  <a:cubicBezTo>
                    <a:pt x="58" y="6"/>
                    <a:pt x="43" y="0"/>
                    <a:pt x="30" y="7"/>
                  </a:cubicBezTo>
                  <a:cubicBezTo>
                    <a:pt x="18" y="13"/>
                    <a:pt x="12" y="28"/>
                    <a:pt x="18" y="40"/>
                  </a:cubicBezTo>
                  <a:cubicBezTo>
                    <a:pt x="19" y="42"/>
                    <a:pt x="19" y="43"/>
                    <a:pt x="20" y="44"/>
                  </a:cubicBezTo>
                  <a:cubicBezTo>
                    <a:pt x="20" y="45"/>
                    <a:pt x="20" y="45"/>
                    <a:pt x="19" y="45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0" y="71"/>
                    <a:pt x="0" y="75"/>
                    <a:pt x="3" y="77"/>
                  </a:cubicBezTo>
                  <a:moveTo>
                    <a:pt x="34" y="14"/>
                  </a:moveTo>
                  <a:cubicBezTo>
                    <a:pt x="43" y="10"/>
                    <a:pt x="53" y="13"/>
                    <a:pt x="57" y="22"/>
                  </a:cubicBezTo>
                  <a:cubicBezTo>
                    <a:pt x="61" y="30"/>
                    <a:pt x="57" y="40"/>
                    <a:pt x="48" y="44"/>
                  </a:cubicBezTo>
                  <a:cubicBezTo>
                    <a:pt x="40" y="49"/>
                    <a:pt x="29" y="45"/>
                    <a:pt x="25" y="37"/>
                  </a:cubicBezTo>
                  <a:cubicBezTo>
                    <a:pt x="21" y="28"/>
                    <a:pt x="25" y="18"/>
                    <a:pt x="34" y="1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6" name="îṣ1îḍé"/>
            <p:cNvSpPr/>
            <p:nvPr/>
          </p:nvSpPr>
          <p:spPr bwMode="auto">
            <a:xfrm>
              <a:off x="6871673" y="3727438"/>
              <a:ext cx="156356" cy="32982"/>
            </a:xfrm>
            <a:custGeom>
              <a:avLst/>
              <a:gdLst>
                <a:gd name="T0" fmla="*/ 62 w 128"/>
                <a:gd name="T1" fmla="*/ 2 h 27"/>
                <a:gd name="T2" fmla="*/ 66 w 128"/>
                <a:gd name="T3" fmla="*/ 2 h 27"/>
                <a:gd name="T4" fmla="*/ 66 w 128"/>
                <a:gd name="T5" fmla="*/ 27 h 27"/>
                <a:gd name="T6" fmla="*/ 128 w 128"/>
                <a:gd name="T7" fmla="*/ 27 h 27"/>
                <a:gd name="T8" fmla="*/ 128 w 128"/>
                <a:gd name="T9" fmla="*/ 0 h 27"/>
                <a:gd name="T10" fmla="*/ 0 w 128"/>
                <a:gd name="T11" fmla="*/ 0 h 27"/>
                <a:gd name="T12" fmla="*/ 0 w 128"/>
                <a:gd name="T13" fmla="*/ 27 h 27"/>
                <a:gd name="T14" fmla="*/ 62 w 128"/>
                <a:gd name="T15" fmla="*/ 27 h 27"/>
                <a:gd name="T16" fmla="*/ 62 w 128"/>
                <a:gd name="T17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27">
                  <a:moveTo>
                    <a:pt x="62" y="2"/>
                  </a:moveTo>
                  <a:lnTo>
                    <a:pt x="66" y="2"/>
                  </a:lnTo>
                  <a:lnTo>
                    <a:pt x="66" y="27"/>
                  </a:lnTo>
                  <a:lnTo>
                    <a:pt x="128" y="27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62" y="27"/>
                  </a:lnTo>
                  <a:lnTo>
                    <a:pt x="62" y="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7" name="îšľîḍé"/>
            <p:cNvSpPr/>
            <p:nvPr/>
          </p:nvSpPr>
          <p:spPr bwMode="auto">
            <a:xfrm>
              <a:off x="6995048" y="3765305"/>
              <a:ext cx="32982" cy="2809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8" name="i$lïḋê"/>
            <p:cNvSpPr/>
            <p:nvPr/>
          </p:nvSpPr>
          <p:spPr bwMode="auto">
            <a:xfrm>
              <a:off x="6871673" y="3765305"/>
              <a:ext cx="37868" cy="2809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9" name="i$liḍe"/>
            <p:cNvSpPr/>
            <p:nvPr/>
          </p:nvSpPr>
          <p:spPr bwMode="auto">
            <a:xfrm>
              <a:off x="6914427" y="3765305"/>
              <a:ext cx="75735" cy="2809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0" name="íṧḷïḓé"/>
            <p:cNvSpPr/>
            <p:nvPr/>
          </p:nvSpPr>
          <p:spPr bwMode="auto">
            <a:xfrm>
              <a:off x="6871673" y="3800730"/>
              <a:ext cx="80621" cy="28096"/>
            </a:xfrm>
            <a:custGeom>
              <a:avLst/>
              <a:gdLst>
                <a:gd name="T0" fmla="*/ 0 w 32"/>
                <a:gd name="T1" fmla="*/ 4 h 11"/>
                <a:gd name="T2" fmla="*/ 7 w 32"/>
                <a:gd name="T3" fmla="*/ 11 h 11"/>
                <a:gd name="T4" fmla="*/ 32 w 32"/>
                <a:gd name="T5" fmla="*/ 11 h 11"/>
                <a:gd name="T6" fmla="*/ 32 w 32"/>
                <a:gd name="T7" fmla="*/ 0 h 11"/>
                <a:gd name="T8" fmla="*/ 0 w 32"/>
                <a:gd name="T9" fmla="*/ 0 h 11"/>
                <a:gd name="T10" fmla="*/ 0 w 32"/>
                <a:gd name="T11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11">
                  <a:moveTo>
                    <a:pt x="0" y="4"/>
                  </a:moveTo>
                  <a:cubicBezTo>
                    <a:pt x="0" y="8"/>
                    <a:pt x="3" y="11"/>
                    <a:pt x="7" y="11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1" name="îṧḻîḓê"/>
            <p:cNvSpPr/>
            <p:nvPr/>
          </p:nvSpPr>
          <p:spPr bwMode="auto">
            <a:xfrm>
              <a:off x="6924199" y="3694456"/>
              <a:ext cx="103831" cy="28096"/>
            </a:xfrm>
            <a:custGeom>
              <a:avLst/>
              <a:gdLst>
                <a:gd name="T0" fmla="*/ 41 w 41"/>
                <a:gd name="T1" fmla="*/ 7 h 11"/>
                <a:gd name="T2" fmla="*/ 34 w 41"/>
                <a:gd name="T3" fmla="*/ 0 h 11"/>
                <a:gd name="T4" fmla="*/ 30 w 41"/>
                <a:gd name="T5" fmla="*/ 0 h 11"/>
                <a:gd name="T6" fmla="*/ 30 w 41"/>
                <a:gd name="T7" fmla="*/ 11 h 11"/>
                <a:gd name="T8" fmla="*/ 27 w 41"/>
                <a:gd name="T9" fmla="*/ 11 h 11"/>
                <a:gd name="T10" fmla="*/ 27 w 41"/>
                <a:gd name="T11" fmla="*/ 0 h 11"/>
                <a:gd name="T12" fmla="*/ 0 w 41"/>
                <a:gd name="T13" fmla="*/ 0 h 11"/>
                <a:gd name="T14" fmla="*/ 0 w 41"/>
                <a:gd name="T15" fmla="*/ 11 h 11"/>
                <a:gd name="T16" fmla="*/ 41 w 41"/>
                <a:gd name="T17" fmla="*/ 11 h 11"/>
                <a:gd name="T18" fmla="*/ 41 w 41"/>
                <a:gd name="T1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1">
                  <a:moveTo>
                    <a:pt x="41" y="7"/>
                  </a:moveTo>
                  <a:cubicBezTo>
                    <a:pt x="41" y="3"/>
                    <a:pt x="38" y="0"/>
                    <a:pt x="34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1" y="11"/>
                    <a:pt x="41" y="11"/>
                    <a:pt x="41" y="11"/>
                  </a:cubicBezTo>
                  <a:lnTo>
                    <a:pt x="41" y="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" name="ïslîḍê"/>
            <p:cNvSpPr/>
            <p:nvPr/>
          </p:nvSpPr>
          <p:spPr bwMode="auto">
            <a:xfrm>
              <a:off x="6957180" y="3800730"/>
              <a:ext cx="70849" cy="28096"/>
            </a:xfrm>
            <a:custGeom>
              <a:avLst/>
              <a:gdLst>
                <a:gd name="T0" fmla="*/ 0 w 28"/>
                <a:gd name="T1" fmla="*/ 0 h 11"/>
                <a:gd name="T2" fmla="*/ 0 w 28"/>
                <a:gd name="T3" fmla="*/ 11 h 11"/>
                <a:gd name="T4" fmla="*/ 21 w 28"/>
                <a:gd name="T5" fmla="*/ 11 h 11"/>
                <a:gd name="T6" fmla="*/ 28 w 28"/>
                <a:gd name="T7" fmla="*/ 4 h 11"/>
                <a:gd name="T8" fmla="*/ 28 w 28"/>
                <a:gd name="T9" fmla="*/ 0 h 11"/>
                <a:gd name="T10" fmla="*/ 0 w 28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1">
                  <a:moveTo>
                    <a:pt x="0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5" y="11"/>
                    <a:pt x="28" y="8"/>
                    <a:pt x="28" y="4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" name="ï$liḑe"/>
            <p:cNvSpPr/>
            <p:nvPr/>
          </p:nvSpPr>
          <p:spPr bwMode="auto">
            <a:xfrm>
              <a:off x="6871673" y="3694456"/>
              <a:ext cx="47640" cy="28096"/>
            </a:xfrm>
            <a:custGeom>
              <a:avLst/>
              <a:gdLst>
                <a:gd name="T0" fmla="*/ 19 w 19"/>
                <a:gd name="T1" fmla="*/ 0 h 11"/>
                <a:gd name="T2" fmla="*/ 7 w 19"/>
                <a:gd name="T3" fmla="*/ 0 h 11"/>
                <a:gd name="T4" fmla="*/ 0 w 19"/>
                <a:gd name="T5" fmla="*/ 7 h 11"/>
                <a:gd name="T6" fmla="*/ 0 w 19"/>
                <a:gd name="T7" fmla="*/ 11 h 11"/>
                <a:gd name="T8" fmla="*/ 19 w 19"/>
                <a:gd name="T9" fmla="*/ 11 h 11"/>
                <a:gd name="T10" fmla="*/ 19 w 19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1">
                  <a:moveTo>
                    <a:pt x="1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9" y="11"/>
                    <a:pt x="19" y="11"/>
                    <a:pt x="19" y="11"/>
                  </a:cubicBezTo>
                  <a:lnTo>
                    <a:pt x="19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" name="î$lïḑê"/>
            <p:cNvSpPr/>
            <p:nvPr/>
          </p:nvSpPr>
          <p:spPr bwMode="auto">
            <a:xfrm>
              <a:off x="5152978" y="3694456"/>
              <a:ext cx="249193" cy="240642"/>
            </a:xfrm>
            <a:custGeom>
              <a:avLst/>
              <a:gdLst>
                <a:gd name="T0" fmla="*/ 49 w 98"/>
                <a:gd name="T1" fmla="*/ 0 h 95"/>
                <a:gd name="T2" fmla="*/ 0 w 98"/>
                <a:gd name="T3" fmla="*/ 47 h 95"/>
                <a:gd name="T4" fmla="*/ 49 w 98"/>
                <a:gd name="T5" fmla="*/ 95 h 95"/>
                <a:gd name="T6" fmla="*/ 98 w 98"/>
                <a:gd name="T7" fmla="*/ 47 h 95"/>
                <a:gd name="T8" fmla="*/ 49 w 98"/>
                <a:gd name="T9" fmla="*/ 0 h 95"/>
                <a:gd name="T10" fmla="*/ 48 w 98"/>
                <a:gd name="T11" fmla="*/ 72 h 95"/>
                <a:gd name="T12" fmla="*/ 23 w 98"/>
                <a:gd name="T13" fmla="*/ 48 h 95"/>
                <a:gd name="T14" fmla="*/ 48 w 98"/>
                <a:gd name="T15" fmla="*/ 24 h 95"/>
                <a:gd name="T16" fmla="*/ 74 w 98"/>
                <a:gd name="T17" fmla="*/ 48 h 95"/>
                <a:gd name="T18" fmla="*/ 48 w 98"/>
                <a:gd name="T19" fmla="*/ 7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" h="95">
                  <a:moveTo>
                    <a:pt x="49" y="0"/>
                  </a:moveTo>
                  <a:cubicBezTo>
                    <a:pt x="22" y="0"/>
                    <a:pt x="0" y="21"/>
                    <a:pt x="0" y="47"/>
                  </a:cubicBezTo>
                  <a:cubicBezTo>
                    <a:pt x="0" y="74"/>
                    <a:pt x="22" y="95"/>
                    <a:pt x="49" y="95"/>
                  </a:cubicBezTo>
                  <a:cubicBezTo>
                    <a:pt x="76" y="95"/>
                    <a:pt x="98" y="74"/>
                    <a:pt x="98" y="47"/>
                  </a:cubicBezTo>
                  <a:cubicBezTo>
                    <a:pt x="98" y="21"/>
                    <a:pt x="76" y="0"/>
                    <a:pt x="49" y="0"/>
                  </a:cubicBezTo>
                  <a:close/>
                  <a:moveTo>
                    <a:pt x="48" y="72"/>
                  </a:moveTo>
                  <a:cubicBezTo>
                    <a:pt x="35" y="72"/>
                    <a:pt x="23" y="61"/>
                    <a:pt x="23" y="48"/>
                  </a:cubicBezTo>
                  <a:cubicBezTo>
                    <a:pt x="23" y="34"/>
                    <a:pt x="35" y="24"/>
                    <a:pt x="48" y="24"/>
                  </a:cubicBezTo>
                  <a:cubicBezTo>
                    <a:pt x="62" y="24"/>
                    <a:pt x="74" y="34"/>
                    <a:pt x="74" y="48"/>
                  </a:cubicBezTo>
                  <a:cubicBezTo>
                    <a:pt x="74" y="61"/>
                    <a:pt x="62" y="72"/>
                    <a:pt x="48" y="7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5" name="íṥlïḍé"/>
            <p:cNvSpPr/>
            <p:nvPr/>
          </p:nvSpPr>
          <p:spPr bwMode="auto">
            <a:xfrm>
              <a:off x="5226270" y="3767748"/>
              <a:ext cx="98944" cy="94058"/>
            </a:xfrm>
            <a:custGeom>
              <a:avLst/>
              <a:gdLst>
                <a:gd name="T0" fmla="*/ 20 w 39"/>
                <a:gd name="T1" fmla="*/ 0 h 37"/>
                <a:gd name="T2" fmla="*/ 0 w 39"/>
                <a:gd name="T3" fmla="*/ 18 h 37"/>
                <a:gd name="T4" fmla="*/ 20 w 39"/>
                <a:gd name="T5" fmla="*/ 37 h 37"/>
                <a:gd name="T6" fmla="*/ 39 w 39"/>
                <a:gd name="T7" fmla="*/ 18 h 37"/>
                <a:gd name="T8" fmla="*/ 20 w 39"/>
                <a:gd name="T9" fmla="*/ 0 h 37"/>
                <a:gd name="T10" fmla="*/ 19 w 39"/>
                <a:gd name="T11" fmla="*/ 34 h 37"/>
                <a:gd name="T12" fmla="*/ 4 w 39"/>
                <a:gd name="T13" fmla="*/ 19 h 37"/>
                <a:gd name="T14" fmla="*/ 19 w 39"/>
                <a:gd name="T15" fmla="*/ 4 h 37"/>
                <a:gd name="T16" fmla="*/ 35 w 39"/>
                <a:gd name="T17" fmla="*/ 19 h 37"/>
                <a:gd name="T18" fmla="*/ 19 w 39"/>
                <a:gd name="T19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37">
                  <a:moveTo>
                    <a:pt x="20" y="0"/>
                  </a:moveTo>
                  <a:cubicBezTo>
                    <a:pt x="9" y="0"/>
                    <a:pt x="0" y="8"/>
                    <a:pt x="0" y="18"/>
                  </a:cubicBezTo>
                  <a:cubicBezTo>
                    <a:pt x="0" y="29"/>
                    <a:pt x="9" y="37"/>
                    <a:pt x="20" y="37"/>
                  </a:cubicBezTo>
                  <a:cubicBezTo>
                    <a:pt x="30" y="37"/>
                    <a:pt x="39" y="29"/>
                    <a:pt x="39" y="18"/>
                  </a:cubicBezTo>
                  <a:cubicBezTo>
                    <a:pt x="39" y="8"/>
                    <a:pt x="30" y="0"/>
                    <a:pt x="20" y="0"/>
                  </a:cubicBezTo>
                  <a:close/>
                  <a:moveTo>
                    <a:pt x="19" y="34"/>
                  </a:moveTo>
                  <a:cubicBezTo>
                    <a:pt x="11" y="34"/>
                    <a:pt x="4" y="27"/>
                    <a:pt x="4" y="19"/>
                  </a:cubicBezTo>
                  <a:cubicBezTo>
                    <a:pt x="4" y="10"/>
                    <a:pt x="11" y="4"/>
                    <a:pt x="19" y="4"/>
                  </a:cubicBezTo>
                  <a:cubicBezTo>
                    <a:pt x="28" y="4"/>
                    <a:pt x="35" y="10"/>
                    <a:pt x="35" y="19"/>
                  </a:cubicBezTo>
                  <a:cubicBezTo>
                    <a:pt x="35" y="27"/>
                    <a:pt x="28" y="34"/>
                    <a:pt x="19" y="3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6" name="ïšlïḋé"/>
            <p:cNvSpPr/>
            <p:nvPr/>
          </p:nvSpPr>
          <p:spPr bwMode="auto">
            <a:xfrm>
              <a:off x="4053599" y="2209073"/>
              <a:ext cx="145363" cy="164907"/>
            </a:xfrm>
            <a:custGeom>
              <a:avLst/>
              <a:gdLst>
                <a:gd name="T0" fmla="*/ 0 w 57"/>
                <a:gd name="T1" fmla="*/ 39 h 65"/>
                <a:gd name="T2" fmla="*/ 27 w 57"/>
                <a:gd name="T3" fmla="*/ 65 h 65"/>
                <a:gd name="T4" fmla="*/ 30 w 57"/>
                <a:gd name="T5" fmla="*/ 65 h 65"/>
                <a:gd name="T6" fmla="*/ 57 w 57"/>
                <a:gd name="T7" fmla="*/ 39 h 65"/>
                <a:gd name="T8" fmla="*/ 57 w 57"/>
                <a:gd name="T9" fmla="*/ 0 h 65"/>
                <a:gd name="T10" fmla="*/ 0 w 57"/>
                <a:gd name="T11" fmla="*/ 0 h 65"/>
                <a:gd name="T12" fmla="*/ 0 w 57"/>
                <a:gd name="T13" fmla="*/ 39 h 65"/>
                <a:gd name="T14" fmla="*/ 38 w 57"/>
                <a:gd name="T15" fmla="*/ 3 h 65"/>
                <a:gd name="T16" fmla="*/ 50 w 57"/>
                <a:gd name="T17" fmla="*/ 3 h 65"/>
                <a:gd name="T18" fmla="*/ 50 w 57"/>
                <a:gd name="T19" fmla="*/ 37 h 65"/>
                <a:gd name="T20" fmla="*/ 44 w 57"/>
                <a:gd name="T21" fmla="*/ 43 h 65"/>
                <a:gd name="T22" fmla="*/ 38 w 57"/>
                <a:gd name="T23" fmla="*/ 37 h 65"/>
                <a:gd name="T24" fmla="*/ 38 w 57"/>
                <a:gd name="T25" fmla="*/ 3 h 65"/>
                <a:gd name="T26" fmla="*/ 21 w 57"/>
                <a:gd name="T27" fmla="*/ 3 h 65"/>
                <a:gd name="T28" fmla="*/ 34 w 57"/>
                <a:gd name="T29" fmla="*/ 3 h 65"/>
                <a:gd name="T30" fmla="*/ 34 w 57"/>
                <a:gd name="T31" fmla="*/ 36 h 65"/>
                <a:gd name="T32" fmla="*/ 27 w 57"/>
                <a:gd name="T33" fmla="*/ 43 h 65"/>
                <a:gd name="T34" fmla="*/ 21 w 57"/>
                <a:gd name="T35" fmla="*/ 36 h 65"/>
                <a:gd name="T36" fmla="*/ 21 w 57"/>
                <a:gd name="T37" fmla="*/ 3 h 65"/>
                <a:gd name="T38" fmla="*/ 5 w 57"/>
                <a:gd name="T39" fmla="*/ 3 h 65"/>
                <a:gd name="T40" fmla="*/ 18 w 57"/>
                <a:gd name="T41" fmla="*/ 3 h 65"/>
                <a:gd name="T42" fmla="*/ 18 w 57"/>
                <a:gd name="T43" fmla="*/ 36 h 65"/>
                <a:gd name="T44" fmla="*/ 11 w 57"/>
                <a:gd name="T45" fmla="*/ 42 h 65"/>
                <a:gd name="T46" fmla="*/ 5 w 57"/>
                <a:gd name="T47" fmla="*/ 36 h 65"/>
                <a:gd name="T48" fmla="*/ 5 w 57"/>
                <a:gd name="T49" fmla="*/ 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7" h="65">
                  <a:moveTo>
                    <a:pt x="0" y="39"/>
                  </a:moveTo>
                  <a:cubicBezTo>
                    <a:pt x="0" y="54"/>
                    <a:pt x="12" y="65"/>
                    <a:pt x="27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45" y="65"/>
                    <a:pt x="57" y="54"/>
                    <a:pt x="57" y="39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9"/>
                  </a:lnTo>
                  <a:close/>
                  <a:moveTo>
                    <a:pt x="38" y="3"/>
                  </a:moveTo>
                  <a:cubicBezTo>
                    <a:pt x="50" y="3"/>
                    <a:pt x="50" y="3"/>
                    <a:pt x="50" y="3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40"/>
                    <a:pt x="48" y="43"/>
                    <a:pt x="44" y="43"/>
                  </a:cubicBezTo>
                  <a:cubicBezTo>
                    <a:pt x="41" y="43"/>
                    <a:pt x="38" y="40"/>
                    <a:pt x="38" y="37"/>
                  </a:cubicBezTo>
                  <a:lnTo>
                    <a:pt x="38" y="3"/>
                  </a:lnTo>
                  <a:close/>
                  <a:moveTo>
                    <a:pt x="21" y="3"/>
                  </a:moveTo>
                  <a:cubicBezTo>
                    <a:pt x="34" y="3"/>
                    <a:pt x="34" y="3"/>
                    <a:pt x="34" y="3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40"/>
                    <a:pt x="31" y="43"/>
                    <a:pt x="27" y="43"/>
                  </a:cubicBezTo>
                  <a:cubicBezTo>
                    <a:pt x="24" y="43"/>
                    <a:pt x="21" y="40"/>
                    <a:pt x="21" y="36"/>
                  </a:cubicBezTo>
                  <a:lnTo>
                    <a:pt x="21" y="3"/>
                  </a:lnTo>
                  <a:close/>
                  <a:moveTo>
                    <a:pt x="5" y="3"/>
                  </a:moveTo>
                  <a:cubicBezTo>
                    <a:pt x="18" y="3"/>
                    <a:pt x="18" y="3"/>
                    <a:pt x="18" y="3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40"/>
                    <a:pt x="15" y="42"/>
                    <a:pt x="11" y="42"/>
                  </a:cubicBezTo>
                  <a:cubicBezTo>
                    <a:pt x="8" y="42"/>
                    <a:pt x="5" y="40"/>
                    <a:pt x="5" y="36"/>
                  </a:cubicBezTo>
                  <a:lnTo>
                    <a:pt x="5" y="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7" name="îṣľíde"/>
            <p:cNvSpPr/>
            <p:nvPr/>
          </p:nvSpPr>
          <p:spPr bwMode="auto">
            <a:xfrm>
              <a:off x="4041383" y="2128452"/>
              <a:ext cx="169793" cy="75735"/>
            </a:xfrm>
            <a:custGeom>
              <a:avLst/>
              <a:gdLst>
                <a:gd name="T0" fmla="*/ 58 w 67"/>
                <a:gd name="T1" fmla="*/ 12 h 30"/>
                <a:gd name="T2" fmla="*/ 46 w 67"/>
                <a:gd name="T3" fmla="*/ 12 h 30"/>
                <a:gd name="T4" fmla="*/ 33 w 67"/>
                <a:gd name="T5" fmla="*/ 0 h 30"/>
                <a:gd name="T6" fmla="*/ 20 w 67"/>
                <a:gd name="T7" fmla="*/ 12 h 30"/>
                <a:gd name="T8" fmla="*/ 9 w 67"/>
                <a:gd name="T9" fmla="*/ 12 h 30"/>
                <a:gd name="T10" fmla="*/ 0 w 67"/>
                <a:gd name="T11" fmla="*/ 21 h 30"/>
                <a:gd name="T12" fmla="*/ 0 w 67"/>
                <a:gd name="T13" fmla="*/ 21 h 30"/>
                <a:gd name="T14" fmla="*/ 9 w 67"/>
                <a:gd name="T15" fmla="*/ 30 h 30"/>
                <a:gd name="T16" fmla="*/ 58 w 67"/>
                <a:gd name="T17" fmla="*/ 30 h 30"/>
                <a:gd name="T18" fmla="*/ 67 w 67"/>
                <a:gd name="T19" fmla="*/ 21 h 30"/>
                <a:gd name="T20" fmla="*/ 67 w 67"/>
                <a:gd name="T21" fmla="*/ 21 h 30"/>
                <a:gd name="T22" fmla="*/ 58 w 67"/>
                <a:gd name="T23" fmla="*/ 12 h 30"/>
                <a:gd name="T24" fmla="*/ 23 w 67"/>
                <a:gd name="T25" fmla="*/ 12 h 30"/>
                <a:gd name="T26" fmla="*/ 33 w 67"/>
                <a:gd name="T27" fmla="*/ 4 h 30"/>
                <a:gd name="T28" fmla="*/ 42 w 67"/>
                <a:gd name="T29" fmla="*/ 12 h 30"/>
                <a:gd name="T30" fmla="*/ 23 w 67"/>
                <a:gd name="T31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" h="30">
                  <a:moveTo>
                    <a:pt x="58" y="12"/>
                  </a:moveTo>
                  <a:cubicBezTo>
                    <a:pt x="46" y="12"/>
                    <a:pt x="46" y="12"/>
                    <a:pt x="46" y="12"/>
                  </a:cubicBezTo>
                  <a:cubicBezTo>
                    <a:pt x="45" y="5"/>
                    <a:pt x="39" y="0"/>
                    <a:pt x="33" y="0"/>
                  </a:cubicBezTo>
                  <a:cubicBezTo>
                    <a:pt x="26" y="0"/>
                    <a:pt x="21" y="5"/>
                    <a:pt x="20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4" y="12"/>
                    <a:pt x="0" y="16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6"/>
                    <a:pt x="4" y="30"/>
                    <a:pt x="9" y="30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63" y="30"/>
                    <a:pt x="67" y="26"/>
                    <a:pt x="67" y="21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67" y="16"/>
                    <a:pt x="63" y="12"/>
                    <a:pt x="58" y="12"/>
                  </a:cubicBezTo>
                  <a:close/>
                  <a:moveTo>
                    <a:pt x="23" y="12"/>
                  </a:moveTo>
                  <a:cubicBezTo>
                    <a:pt x="24" y="7"/>
                    <a:pt x="28" y="4"/>
                    <a:pt x="33" y="4"/>
                  </a:cubicBezTo>
                  <a:cubicBezTo>
                    <a:pt x="37" y="4"/>
                    <a:pt x="41" y="7"/>
                    <a:pt x="42" y="12"/>
                  </a:cubicBezTo>
                  <a:lnTo>
                    <a:pt x="23" y="1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8" name="îṩḻíḋe"/>
            <p:cNvSpPr/>
            <p:nvPr/>
          </p:nvSpPr>
          <p:spPr bwMode="auto">
            <a:xfrm>
              <a:off x="5640369" y="1196423"/>
              <a:ext cx="134369" cy="179566"/>
            </a:xfrm>
            <a:custGeom>
              <a:avLst/>
              <a:gdLst>
                <a:gd name="T0" fmla="*/ 46 w 53"/>
                <a:gd name="T1" fmla="*/ 0 h 71"/>
                <a:gd name="T2" fmla="*/ 7 w 53"/>
                <a:gd name="T3" fmla="*/ 0 h 71"/>
                <a:gd name="T4" fmla="*/ 0 w 53"/>
                <a:gd name="T5" fmla="*/ 7 h 71"/>
                <a:gd name="T6" fmla="*/ 0 w 53"/>
                <a:gd name="T7" fmla="*/ 64 h 71"/>
                <a:gd name="T8" fmla="*/ 7 w 53"/>
                <a:gd name="T9" fmla="*/ 71 h 71"/>
                <a:gd name="T10" fmla="*/ 46 w 53"/>
                <a:gd name="T11" fmla="*/ 71 h 71"/>
                <a:gd name="T12" fmla="*/ 53 w 53"/>
                <a:gd name="T13" fmla="*/ 64 h 71"/>
                <a:gd name="T14" fmla="*/ 53 w 53"/>
                <a:gd name="T15" fmla="*/ 7 h 71"/>
                <a:gd name="T16" fmla="*/ 46 w 53"/>
                <a:gd name="T17" fmla="*/ 0 h 71"/>
                <a:gd name="T18" fmla="*/ 18 w 53"/>
                <a:gd name="T19" fmla="*/ 59 h 71"/>
                <a:gd name="T20" fmla="*/ 9 w 53"/>
                <a:gd name="T21" fmla="*/ 59 h 71"/>
                <a:gd name="T22" fmla="*/ 6 w 53"/>
                <a:gd name="T23" fmla="*/ 57 h 71"/>
                <a:gd name="T24" fmla="*/ 9 w 53"/>
                <a:gd name="T25" fmla="*/ 54 h 71"/>
                <a:gd name="T26" fmla="*/ 18 w 53"/>
                <a:gd name="T27" fmla="*/ 54 h 71"/>
                <a:gd name="T28" fmla="*/ 21 w 53"/>
                <a:gd name="T29" fmla="*/ 57 h 71"/>
                <a:gd name="T30" fmla="*/ 18 w 53"/>
                <a:gd name="T31" fmla="*/ 59 h 71"/>
                <a:gd name="T32" fmla="*/ 25 w 53"/>
                <a:gd name="T33" fmla="*/ 60 h 71"/>
                <a:gd name="T34" fmla="*/ 22 w 53"/>
                <a:gd name="T35" fmla="*/ 57 h 71"/>
                <a:gd name="T36" fmla="*/ 25 w 53"/>
                <a:gd name="T37" fmla="*/ 54 h 71"/>
                <a:gd name="T38" fmla="*/ 29 w 53"/>
                <a:gd name="T39" fmla="*/ 57 h 71"/>
                <a:gd name="T40" fmla="*/ 25 w 53"/>
                <a:gd name="T41" fmla="*/ 60 h 71"/>
                <a:gd name="T42" fmla="*/ 43 w 53"/>
                <a:gd name="T43" fmla="*/ 59 h 71"/>
                <a:gd name="T44" fmla="*/ 34 w 53"/>
                <a:gd name="T45" fmla="*/ 59 h 71"/>
                <a:gd name="T46" fmla="*/ 31 w 53"/>
                <a:gd name="T47" fmla="*/ 57 h 71"/>
                <a:gd name="T48" fmla="*/ 34 w 53"/>
                <a:gd name="T49" fmla="*/ 54 h 71"/>
                <a:gd name="T50" fmla="*/ 43 w 53"/>
                <a:gd name="T51" fmla="*/ 54 h 71"/>
                <a:gd name="T52" fmla="*/ 46 w 53"/>
                <a:gd name="T53" fmla="*/ 57 h 71"/>
                <a:gd name="T54" fmla="*/ 43 w 53"/>
                <a:gd name="T55" fmla="*/ 59 h 71"/>
                <a:gd name="T56" fmla="*/ 47 w 53"/>
                <a:gd name="T57" fmla="*/ 47 h 71"/>
                <a:gd name="T58" fmla="*/ 5 w 53"/>
                <a:gd name="T59" fmla="*/ 47 h 71"/>
                <a:gd name="T60" fmla="*/ 5 w 53"/>
                <a:gd name="T61" fmla="*/ 8 h 71"/>
                <a:gd name="T62" fmla="*/ 6 w 53"/>
                <a:gd name="T63" fmla="*/ 7 h 71"/>
                <a:gd name="T64" fmla="*/ 45 w 53"/>
                <a:gd name="T65" fmla="*/ 7 h 71"/>
                <a:gd name="T66" fmla="*/ 47 w 53"/>
                <a:gd name="T67" fmla="*/ 8 h 71"/>
                <a:gd name="T68" fmla="*/ 47 w 53"/>
                <a:gd name="T69" fmla="*/ 4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" h="71">
                  <a:moveTo>
                    <a:pt x="46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50" y="71"/>
                    <a:pt x="53" y="68"/>
                    <a:pt x="53" y="64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3"/>
                    <a:pt x="50" y="0"/>
                    <a:pt x="46" y="0"/>
                  </a:cubicBezTo>
                  <a:close/>
                  <a:moveTo>
                    <a:pt x="18" y="59"/>
                  </a:moveTo>
                  <a:cubicBezTo>
                    <a:pt x="9" y="59"/>
                    <a:pt x="9" y="59"/>
                    <a:pt x="9" y="59"/>
                  </a:cubicBezTo>
                  <a:cubicBezTo>
                    <a:pt x="7" y="59"/>
                    <a:pt x="6" y="58"/>
                    <a:pt x="6" y="57"/>
                  </a:cubicBezTo>
                  <a:cubicBezTo>
                    <a:pt x="6" y="55"/>
                    <a:pt x="7" y="54"/>
                    <a:pt x="9" y="54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9" y="54"/>
                    <a:pt x="21" y="55"/>
                    <a:pt x="21" y="57"/>
                  </a:cubicBezTo>
                  <a:cubicBezTo>
                    <a:pt x="21" y="58"/>
                    <a:pt x="19" y="59"/>
                    <a:pt x="18" y="59"/>
                  </a:cubicBezTo>
                  <a:close/>
                  <a:moveTo>
                    <a:pt x="25" y="60"/>
                  </a:moveTo>
                  <a:cubicBezTo>
                    <a:pt x="24" y="60"/>
                    <a:pt x="22" y="58"/>
                    <a:pt x="22" y="57"/>
                  </a:cubicBezTo>
                  <a:cubicBezTo>
                    <a:pt x="22" y="55"/>
                    <a:pt x="24" y="54"/>
                    <a:pt x="25" y="54"/>
                  </a:cubicBezTo>
                  <a:cubicBezTo>
                    <a:pt x="27" y="54"/>
                    <a:pt x="29" y="55"/>
                    <a:pt x="29" y="57"/>
                  </a:cubicBezTo>
                  <a:cubicBezTo>
                    <a:pt x="29" y="58"/>
                    <a:pt x="27" y="60"/>
                    <a:pt x="25" y="60"/>
                  </a:cubicBezTo>
                  <a:close/>
                  <a:moveTo>
                    <a:pt x="43" y="59"/>
                  </a:moveTo>
                  <a:cubicBezTo>
                    <a:pt x="34" y="59"/>
                    <a:pt x="34" y="59"/>
                    <a:pt x="34" y="59"/>
                  </a:cubicBezTo>
                  <a:cubicBezTo>
                    <a:pt x="32" y="59"/>
                    <a:pt x="31" y="58"/>
                    <a:pt x="31" y="57"/>
                  </a:cubicBezTo>
                  <a:cubicBezTo>
                    <a:pt x="31" y="55"/>
                    <a:pt x="32" y="54"/>
                    <a:pt x="34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5" y="54"/>
                    <a:pt x="46" y="55"/>
                    <a:pt x="46" y="57"/>
                  </a:cubicBezTo>
                  <a:cubicBezTo>
                    <a:pt x="46" y="58"/>
                    <a:pt x="45" y="59"/>
                    <a:pt x="43" y="59"/>
                  </a:cubicBezTo>
                  <a:close/>
                  <a:moveTo>
                    <a:pt x="47" y="47"/>
                  </a:moveTo>
                  <a:cubicBezTo>
                    <a:pt x="5" y="47"/>
                    <a:pt x="5" y="47"/>
                    <a:pt x="5" y="4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7"/>
                    <a:pt x="6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6" y="7"/>
                    <a:pt x="47" y="8"/>
                    <a:pt x="47" y="8"/>
                  </a:cubicBezTo>
                  <a:lnTo>
                    <a:pt x="47" y="4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9" name="ïś1îḋè"/>
            <p:cNvSpPr/>
            <p:nvPr/>
          </p:nvSpPr>
          <p:spPr bwMode="auto">
            <a:xfrm>
              <a:off x="5063805" y="1765657"/>
              <a:ext cx="197888" cy="225984"/>
            </a:xfrm>
            <a:custGeom>
              <a:avLst/>
              <a:gdLst>
                <a:gd name="T0" fmla="*/ 52 w 78"/>
                <a:gd name="T1" fmla="*/ 79 h 89"/>
                <a:gd name="T2" fmla="*/ 49 w 78"/>
                <a:gd name="T3" fmla="*/ 75 h 89"/>
                <a:gd name="T4" fmla="*/ 42 w 78"/>
                <a:gd name="T5" fmla="*/ 75 h 89"/>
                <a:gd name="T6" fmla="*/ 42 w 78"/>
                <a:gd name="T7" fmla="*/ 67 h 89"/>
                <a:gd name="T8" fmla="*/ 56 w 78"/>
                <a:gd name="T9" fmla="*/ 67 h 89"/>
                <a:gd name="T10" fmla="*/ 64 w 78"/>
                <a:gd name="T11" fmla="*/ 59 h 89"/>
                <a:gd name="T12" fmla="*/ 64 w 78"/>
                <a:gd name="T13" fmla="*/ 32 h 89"/>
                <a:gd name="T14" fmla="*/ 70 w 78"/>
                <a:gd name="T15" fmla="*/ 32 h 89"/>
                <a:gd name="T16" fmla="*/ 68 w 78"/>
                <a:gd name="T17" fmla="*/ 26 h 89"/>
                <a:gd name="T18" fmla="*/ 43 w 78"/>
                <a:gd name="T19" fmla="*/ 3 h 89"/>
                <a:gd name="T20" fmla="*/ 32 w 78"/>
                <a:gd name="T21" fmla="*/ 3 h 89"/>
                <a:gd name="T22" fmla="*/ 11 w 78"/>
                <a:gd name="T23" fmla="*/ 26 h 89"/>
                <a:gd name="T24" fmla="*/ 8 w 78"/>
                <a:gd name="T25" fmla="*/ 32 h 89"/>
                <a:gd name="T26" fmla="*/ 15 w 78"/>
                <a:gd name="T27" fmla="*/ 32 h 89"/>
                <a:gd name="T28" fmla="*/ 15 w 78"/>
                <a:gd name="T29" fmla="*/ 59 h 89"/>
                <a:gd name="T30" fmla="*/ 23 w 78"/>
                <a:gd name="T31" fmla="*/ 67 h 89"/>
                <a:gd name="T32" fmla="*/ 37 w 78"/>
                <a:gd name="T33" fmla="*/ 67 h 89"/>
                <a:gd name="T34" fmla="*/ 37 w 78"/>
                <a:gd name="T35" fmla="*/ 75 h 89"/>
                <a:gd name="T36" fmla="*/ 28 w 78"/>
                <a:gd name="T37" fmla="*/ 75 h 89"/>
                <a:gd name="T38" fmla="*/ 25 w 78"/>
                <a:gd name="T39" fmla="*/ 79 h 89"/>
                <a:gd name="T40" fmla="*/ 0 w 78"/>
                <a:gd name="T41" fmla="*/ 79 h 89"/>
                <a:gd name="T42" fmla="*/ 0 w 78"/>
                <a:gd name="T43" fmla="*/ 86 h 89"/>
                <a:gd name="T44" fmla="*/ 25 w 78"/>
                <a:gd name="T45" fmla="*/ 86 h 89"/>
                <a:gd name="T46" fmla="*/ 28 w 78"/>
                <a:gd name="T47" fmla="*/ 89 h 89"/>
                <a:gd name="T48" fmla="*/ 49 w 78"/>
                <a:gd name="T49" fmla="*/ 89 h 89"/>
                <a:gd name="T50" fmla="*/ 52 w 78"/>
                <a:gd name="T51" fmla="*/ 86 h 89"/>
                <a:gd name="T52" fmla="*/ 78 w 78"/>
                <a:gd name="T53" fmla="*/ 86 h 89"/>
                <a:gd name="T54" fmla="*/ 78 w 78"/>
                <a:gd name="T55" fmla="*/ 79 h 89"/>
                <a:gd name="T56" fmla="*/ 52 w 78"/>
                <a:gd name="T57" fmla="*/ 79 h 89"/>
                <a:gd name="T58" fmla="*/ 27 w 78"/>
                <a:gd name="T59" fmla="*/ 38 h 89"/>
                <a:gd name="T60" fmla="*/ 32 w 78"/>
                <a:gd name="T61" fmla="*/ 34 h 89"/>
                <a:gd name="T62" fmla="*/ 46 w 78"/>
                <a:gd name="T63" fmla="*/ 34 h 89"/>
                <a:gd name="T64" fmla="*/ 52 w 78"/>
                <a:gd name="T65" fmla="*/ 38 h 89"/>
                <a:gd name="T66" fmla="*/ 52 w 78"/>
                <a:gd name="T67" fmla="*/ 58 h 89"/>
                <a:gd name="T68" fmla="*/ 27 w 78"/>
                <a:gd name="T69" fmla="*/ 58 h 89"/>
                <a:gd name="T70" fmla="*/ 27 w 78"/>
                <a:gd name="T71" fmla="*/ 3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89">
                  <a:moveTo>
                    <a:pt x="52" y="79"/>
                  </a:moveTo>
                  <a:cubicBezTo>
                    <a:pt x="52" y="77"/>
                    <a:pt x="50" y="75"/>
                    <a:pt x="49" y="75"/>
                  </a:cubicBezTo>
                  <a:cubicBezTo>
                    <a:pt x="42" y="75"/>
                    <a:pt x="42" y="75"/>
                    <a:pt x="42" y="75"/>
                  </a:cubicBezTo>
                  <a:cubicBezTo>
                    <a:pt x="42" y="67"/>
                    <a:pt x="42" y="67"/>
                    <a:pt x="42" y="67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61" y="67"/>
                    <a:pt x="64" y="63"/>
                    <a:pt x="64" y="59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0" y="30"/>
                    <a:pt x="69" y="27"/>
                    <a:pt x="68" y="26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0" y="0"/>
                    <a:pt x="35" y="0"/>
                    <a:pt x="32" y="3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9" y="28"/>
                    <a:pt x="8" y="30"/>
                    <a:pt x="8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63"/>
                    <a:pt x="18" y="67"/>
                    <a:pt x="23" y="67"/>
                  </a:cubicBezTo>
                  <a:cubicBezTo>
                    <a:pt x="37" y="67"/>
                    <a:pt x="37" y="67"/>
                    <a:pt x="37" y="67"/>
                  </a:cubicBezTo>
                  <a:cubicBezTo>
                    <a:pt x="37" y="75"/>
                    <a:pt x="37" y="75"/>
                    <a:pt x="37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7" y="75"/>
                    <a:pt x="25" y="77"/>
                    <a:pt x="25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25" y="86"/>
                    <a:pt x="25" y="86"/>
                    <a:pt x="25" y="86"/>
                  </a:cubicBezTo>
                  <a:cubicBezTo>
                    <a:pt x="25" y="88"/>
                    <a:pt x="27" y="89"/>
                    <a:pt x="28" y="89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0" y="89"/>
                    <a:pt x="52" y="88"/>
                    <a:pt x="52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79"/>
                    <a:pt x="78" y="79"/>
                    <a:pt x="78" y="79"/>
                  </a:cubicBezTo>
                  <a:lnTo>
                    <a:pt x="52" y="79"/>
                  </a:lnTo>
                  <a:close/>
                  <a:moveTo>
                    <a:pt x="27" y="38"/>
                  </a:moveTo>
                  <a:cubicBezTo>
                    <a:pt x="27" y="36"/>
                    <a:pt x="30" y="34"/>
                    <a:pt x="32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9" y="34"/>
                    <a:pt x="52" y="36"/>
                    <a:pt x="52" y="38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27" y="58"/>
                    <a:pt x="27" y="58"/>
                    <a:pt x="27" y="58"/>
                  </a:cubicBezTo>
                  <a:lnTo>
                    <a:pt x="27" y="3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0" name="íŝlidè"/>
            <p:cNvSpPr/>
            <p:nvPr/>
          </p:nvSpPr>
          <p:spPr bwMode="auto">
            <a:xfrm>
              <a:off x="4973412" y="2008742"/>
              <a:ext cx="247971" cy="218655"/>
            </a:xfrm>
            <a:custGeom>
              <a:avLst/>
              <a:gdLst>
                <a:gd name="T0" fmla="*/ 92 w 98"/>
                <a:gd name="T1" fmla="*/ 73 h 86"/>
                <a:gd name="T2" fmla="*/ 85 w 98"/>
                <a:gd name="T3" fmla="*/ 73 h 86"/>
                <a:gd name="T4" fmla="*/ 93 w 98"/>
                <a:gd name="T5" fmla="*/ 62 h 86"/>
                <a:gd name="T6" fmla="*/ 93 w 98"/>
                <a:gd name="T7" fmla="*/ 12 h 86"/>
                <a:gd name="T8" fmla="*/ 81 w 98"/>
                <a:gd name="T9" fmla="*/ 0 h 86"/>
                <a:gd name="T10" fmla="*/ 17 w 98"/>
                <a:gd name="T11" fmla="*/ 0 h 86"/>
                <a:gd name="T12" fmla="*/ 5 w 98"/>
                <a:gd name="T13" fmla="*/ 12 h 86"/>
                <a:gd name="T14" fmla="*/ 5 w 98"/>
                <a:gd name="T15" fmla="*/ 62 h 86"/>
                <a:gd name="T16" fmla="*/ 14 w 98"/>
                <a:gd name="T17" fmla="*/ 73 h 86"/>
                <a:gd name="T18" fmla="*/ 6 w 98"/>
                <a:gd name="T19" fmla="*/ 73 h 86"/>
                <a:gd name="T20" fmla="*/ 0 w 98"/>
                <a:gd name="T21" fmla="*/ 79 h 86"/>
                <a:gd name="T22" fmla="*/ 6 w 98"/>
                <a:gd name="T23" fmla="*/ 86 h 86"/>
                <a:gd name="T24" fmla="*/ 92 w 98"/>
                <a:gd name="T25" fmla="*/ 86 h 86"/>
                <a:gd name="T26" fmla="*/ 98 w 98"/>
                <a:gd name="T27" fmla="*/ 79 h 86"/>
                <a:gd name="T28" fmla="*/ 92 w 98"/>
                <a:gd name="T29" fmla="*/ 73 h 86"/>
                <a:gd name="T30" fmla="*/ 57 w 98"/>
                <a:gd name="T31" fmla="*/ 82 h 86"/>
                <a:gd name="T32" fmla="*/ 40 w 98"/>
                <a:gd name="T33" fmla="*/ 82 h 86"/>
                <a:gd name="T34" fmla="*/ 39 w 98"/>
                <a:gd name="T35" fmla="*/ 81 h 86"/>
                <a:gd name="T36" fmla="*/ 40 w 98"/>
                <a:gd name="T37" fmla="*/ 79 h 86"/>
                <a:gd name="T38" fmla="*/ 57 w 98"/>
                <a:gd name="T39" fmla="*/ 79 h 86"/>
                <a:gd name="T40" fmla="*/ 59 w 98"/>
                <a:gd name="T41" fmla="*/ 81 h 86"/>
                <a:gd name="T42" fmla="*/ 57 w 98"/>
                <a:gd name="T43" fmla="*/ 82 h 86"/>
                <a:gd name="T44" fmla="*/ 17 w 98"/>
                <a:gd name="T45" fmla="*/ 68 h 86"/>
                <a:gd name="T46" fmla="*/ 11 w 98"/>
                <a:gd name="T47" fmla="*/ 62 h 86"/>
                <a:gd name="T48" fmla="*/ 11 w 98"/>
                <a:gd name="T49" fmla="*/ 12 h 86"/>
                <a:gd name="T50" fmla="*/ 17 w 98"/>
                <a:gd name="T51" fmla="*/ 5 h 86"/>
                <a:gd name="T52" fmla="*/ 81 w 98"/>
                <a:gd name="T53" fmla="*/ 5 h 86"/>
                <a:gd name="T54" fmla="*/ 88 w 98"/>
                <a:gd name="T55" fmla="*/ 12 h 86"/>
                <a:gd name="T56" fmla="*/ 88 w 98"/>
                <a:gd name="T57" fmla="*/ 62 h 86"/>
                <a:gd name="T58" fmla="*/ 81 w 98"/>
                <a:gd name="T59" fmla="*/ 68 h 86"/>
                <a:gd name="T60" fmla="*/ 17 w 98"/>
                <a:gd name="T61" fmla="*/ 6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8" h="86">
                  <a:moveTo>
                    <a:pt x="92" y="73"/>
                  </a:moveTo>
                  <a:cubicBezTo>
                    <a:pt x="85" y="73"/>
                    <a:pt x="85" y="73"/>
                    <a:pt x="85" y="73"/>
                  </a:cubicBezTo>
                  <a:cubicBezTo>
                    <a:pt x="90" y="71"/>
                    <a:pt x="93" y="67"/>
                    <a:pt x="93" y="62"/>
                  </a:cubicBezTo>
                  <a:cubicBezTo>
                    <a:pt x="93" y="12"/>
                    <a:pt x="93" y="12"/>
                    <a:pt x="93" y="12"/>
                  </a:cubicBezTo>
                  <a:cubicBezTo>
                    <a:pt x="93" y="5"/>
                    <a:pt x="88" y="0"/>
                    <a:pt x="81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1" y="0"/>
                    <a:pt x="5" y="5"/>
                    <a:pt x="5" y="12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7"/>
                    <a:pt x="9" y="71"/>
                    <a:pt x="14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3" y="73"/>
                    <a:pt x="0" y="76"/>
                    <a:pt x="0" y="79"/>
                  </a:cubicBezTo>
                  <a:cubicBezTo>
                    <a:pt x="0" y="83"/>
                    <a:pt x="3" y="86"/>
                    <a:pt x="6" y="86"/>
                  </a:cubicBezTo>
                  <a:cubicBezTo>
                    <a:pt x="92" y="86"/>
                    <a:pt x="92" y="86"/>
                    <a:pt x="92" y="86"/>
                  </a:cubicBezTo>
                  <a:cubicBezTo>
                    <a:pt x="95" y="86"/>
                    <a:pt x="98" y="83"/>
                    <a:pt x="98" y="79"/>
                  </a:cubicBezTo>
                  <a:cubicBezTo>
                    <a:pt x="98" y="76"/>
                    <a:pt x="95" y="73"/>
                    <a:pt x="92" y="73"/>
                  </a:cubicBezTo>
                  <a:close/>
                  <a:moveTo>
                    <a:pt x="57" y="82"/>
                  </a:moveTo>
                  <a:cubicBezTo>
                    <a:pt x="40" y="82"/>
                    <a:pt x="40" y="82"/>
                    <a:pt x="40" y="82"/>
                  </a:cubicBezTo>
                  <a:cubicBezTo>
                    <a:pt x="39" y="82"/>
                    <a:pt x="39" y="82"/>
                    <a:pt x="39" y="81"/>
                  </a:cubicBezTo>
                  <a:cubicBezTo>
                    <a:pt x="39" y="80"/>
                    <a:pt x="39" y="79"/>
                    <a:pt x="40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8" y="79"/>
                    <a:pt x="59" y="80"/>
                    <a:pt x="59" y="81"/>
                  </a:cubicBezTo>
                  <a:cubicBezTo>
                    <a:pt x="59" y="82"/>
                    <a:pt x="58" y="82"/>
                    <a:pt x="57" y="82"/>
                  </a:cubicBezTo>
                  <a:close/>
                  <a:moveTo>
                    <a:pt x="17" y="68"/>
                  </a:moveTo>
                  <a:cubicBezTo>
                    <a:pt x="14" y="68"/>
                    <a:pt x="11" y="65"/>
                    <a:pt x="11" y="6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8"/>
                    <a:pt x="14" y="5"/>
                    <a:pt x="17" y="5"/>
                  </a:cubicBezTo>
                  <a:cubicBezTo>
                    <a:pt x="81" y="5"/>
                    <a:pt x="81" y="5"/>
                    <a:pt x="81" y="5"/>
                  </a:cubicBezTo>
                  <a:cubicBezTo>
                    <a:pt x="85" y="5"/>
                    <a:pt x="88" y="8"/>
                    <a:pt x="88" y="12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8" y="65"/>
                    <a:pt x="85" y="68"/>
                    <a:pt x="81" y="68"/>
                  </a:cubicBezTo>
                  <a:lnTo>
                    <a:pt x="17" y="6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1" name="îSḷîḓè"/>
            <p:cNvSpPr/>
            <p:nvPr/>
          </p:nvSpPr>
          <p:spPr bwMode="auto">
            <a:xfrm>
              <a:off x="5063805" y="2057603"/>
              <a:ext cx="89172" cy="94058"/>
            </a:xfrm>
            <a:custGeom>
              <a:avLst/>
              <a:gdLst>
                <a:gd name="T0" fmla="*/ 0 w 73"/>
                <a:gd name="T1" fmla="*/ 77 h 77"/>
                <a:gd name="T2" fmla="*/ 73 w 73"/>
                <a:gd name="T3" fmla="*/ 37 h 77"/>
                <a:gd name="T4" fmla="*/ 0 w 73"/>
                <a:gd name="T5" fmla="*/ 0 h 77"/>
                <a:gd name="T6" fmla="*/ 0 w 73"/>
                <a:gd name="T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7">
                  <a:moveTo>
                    <a:pt x="0" y="77"/>
                  </a:moveTo>
                  <a:lnTo>
                    <a:pt x="73" y="37"/>
                  </a:lnTo>
                  <a:lnTo>
                    <a:pt x="0" y="0"/>
                  </a:lnTo>
                  <a:lnTo>
                    <a:pt x="0" y="7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2" name="îš1îḍe"/>
            <p:cNvSpPr/>
            <p:nvPr/>
          </p:nvSpPr>
          <p:spPr bwMode="auto">
            <a:xfrm>
              <a:off x="6320762" y="3899673"/>
              <a:ext cx="214990" cy="174679"/>
            </a:xfrm>
            <a:custGeom>
              <a:avLst/>
              <a:gdLst>
                <a:gd name="T0" fmla="*/ 75 w 85"/>
                <a:gd name="T1" fmla="*/ 0 h 69"/>
                <a:gd name="T2" fmla="*/ 10 w 85"/>
                <a:gd name="T3" fmla="*/ 0 h 69"/>
                <a:gd name="T4" fmla="*/ 0 w 85"/>
                <a:gd name="T5" fmla="*/ 9 h 69"/>
                <a:gd name="T6" fmla="*/ 0 w 85"/>
                <a:gd name="T7" fmla="*/ 47 h 69"/>
                <a:gd name="T8" fmla="*/ 10 w 85"/>
                <a:gd name="T9" fmla="*/ 56 h 69"/>
                <a:gd name="T10" fmla="*/ 42 w 85"/>
                <a:gd name="T11" fmla="*/ 56 h 69"/>
                <a:gd name="T12" fmla="*/ 56 w 85"/>
                <a:gd name="T13" fmla="*/ 66 h 69"/>
                <a:gd name="T14" fmla="*/ 63 w 85"/>
                <a:gd name="T15" fmla="*/ 69 h 69"/>
                <a:gd name="T16" fmla="*/ 69 w 85"/>
                <a:gd name="T17" fmla="*/ 66 h 69"/>
                <a:gd name="T18" fmla="*/ 82 w 85"/>
                <a:gd name="T19" fmla="*/ 53 h 69"/>
                <a:gd name="T20" fmla="*/ 84 w 85"/>
                <a:gd name="T21" fmla="*/ 50 h 69"/>
                <a:gd name="T22" fmla="*/ 85 w 85"/>
                <a:gd name="T23" fmla="*/ 47 h 69"/>
                <a:gd name="T24" fmla="*/ 85 w 85"/>
                <a:gd name="T25" fmla="*/ 9 h 69"/>
                <a:gd name="T26" fmla="*/ 75 w 85"/>
                <a:gd name="T27" fmla="*/ 0 h 69"/>
                <a:gd name="T28" fmla="*/ 77 w 85"/>
                <a:gd name="T29" fmla="*/ 45 h 69"/>
                <a:gd name="T30" fmla="*/ 77 w 85"/>
                <a:gd name="T31" fmla="*/ 46 h 69"/>
                <a:gd name="T32" fmla="*/ 76 w 85"/>
                <a:gd name="T33" fmla="*/ 48 h 69"/>
                <a:gd name="T34" fmla="*/ 64 w 85"/>
                <a:gd name="T35" fmla="*/ 60 h 69"/>
                <a:gd name="T36" fmla="*/ 57 w 85"/>
                <a:gd name="T37" fmla="*/ 60 h 69"/>
                <a:gd name="T38" fmla="*/ 44 w 85"/>
                <a:gd name="T39" fmla="*/ 49 h 69"/>
                <a:gd name="T40" fmla="*/ 13 w 85"/>
                <a:gd name="T41" fmla="*/ 49 h 69"/>
                <a:gd name="T42" fmla="*/ 8 w 85"/>
                <a:gd name="T43" fmla="*/ 45 h 69"/>
                <a:gd name="T44" fmla="*/ 8 w 85"/>
                <a:gd name="T45" fmla="*/ 10 h 69"/>
                <a:gd name="T46" fmla="*/ 13 w 85"/>
                <a:gd name="T47" fmla="*/ 6 h 69"/>
                <a:gd name="T48" fmla="*/ 72 w 85"/>
                <a:gd name="T49" fmla="*/ 6 h 69"/>
                <a:gd name="T50" fmla="*/ 77 w 85"/>
                <a:gd name="T51" fmla="*/ 10 h 69"/>
                <a:gd name="T52" fmla="*/ 77 w 85"/>
                <a:gd name="T53" fmla="*/ 4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5" h="69">
                  <a:moveTo>
                    <a:pt x="7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2"/>
                    <a:pt x="4" y="56"/>
                    <a:pt x="10" y="56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8" y="68"/>
                    <a:pt x="60" y="69"/>
                    <a:pt x="63" y="69"/>
                  </a:cubicBezTo>
                  <a:cubicBezTo>
                    <a:pt x="65" y="69"/>
                    <a:pt x="67" y="68"/>
                    <a:pt x="69" y="66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3" y="52"/>
                    <a:pt x="84" y="51"/>
                    <a:pt x="84" y="50"/>
                  </a:cubicBezTo>
                  <a:cubicBezTo>
                    <a:pt x="85" y="49"/>
                    <a:pt x="85" y="48"/>
                    <a:pt x="85" y="47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5" y="4"/>
                    <a:pt x="80" y="0"/>
                    <a:pt x="75" y="0"/>
                  </a:cubicBezTo>
                  <a:close/>
                  <a:moveTo>
                    <a:pt x="77" y="45"/>
                  </a:moveTo>
                  <a:cubicBezTo>
                    <a:pt x="77" y="45"/>
                    <a:pt x="77" y="46"/>
                    <a:pt x="77" y="46"/>
                  </a:cubicBezTo>
                  <a:cubicBezTo>
                    <a:pt x="77" y="47"/>
                    <a:pt x="77" y="47"/>
                    <a:pt x="76" y="48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2" y="61"/>
                    <a:pt x="59" y="61"/>
                    <a:pt x="57" y="60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0" y="49"/>
                    <a:pt x="8" y="47"/>
                    <a:pt x="8" y="45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8"/>
                    <a:pt x="10" y="6"/>
                    <a:pt x="13" y="6"/>
                  </a:cubicBezTo>
                  <a:cubicBezTo>
                    <a:pt x="72" y="6"/>
                    <a:pt x="72" y="6"/>
                    <a:pt x="72" y="6"/>
                  </a:cubicBezTo>
                  <a:cubicBezTo>
                    <a:pt x="75" y="6"/>
                    <a:pt x="77" y="8"/>
                    <a:pt x="77" y="10"/>
                  </a:cubicBezTo>
                  <a:lnTo>
                    <a:pt x="77" y="4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" name="îs1iḋe"/>
            <p:cNvSpPr/>
            <p:nvPr/>
          </p:nvSpPr>
          <p:spPr bwMode="auto">
            <a:xfrm>
              <a:off x="6457574" y="3932655"/>
              <a:ext cx="40311" cy="40311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4" name="isliďe"/>
            <p:cNvSpPr/>
            <p:nvPr/>
          </p:nvSpPr>
          <p:spPr bwMode="auto">
            <a:xfrm>
              <a:off x="6403826" y="3932655"/>
              <a:ext cx="41532" cy="40311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5" name="î$ļîḑé"/>
            <p:cNvSpPr/>
            <p:nvPr/>
          </p:nvSpPr>
          <p:spPr bwMode="auto">
            <a:xfrm>
              <a:off x="6351300" y="3932655"/>
              <a:ext cx="40311" cy="40311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" name="íṩļiďe"/>
            <p:cNvSpPr/>
            <p:nvPr/>
          </p:nvSpPr>
          <p:spPr bwMode="auto">
            <a:xfrm>
              <a:off x="5300783" y="2885802"/>
              <a:ext cx="172236" cy="139255"/>
            </a:xfrm>
            <a:custGeom>
              <a:avLst/>
              <a:gdLst>
                <a:gd name="T0" fmla="*/ 68 w 68"/>
                <a:gd name="T1" fmla="*/ 54 h 55"/>
                <a:gd name="T2" fmla="*/ 60 w 68"/>
                <a:gd name="T3" fmla="*/ 25 h 55"/>
                <a:gd name="T4" fmla="*/ 60 w 68"/>
                <a:gd name="T5" fmla="*/ 24 h 55"/>
                <a:gd name="T6" fmla="*/ 49 w 68"/>
                <a:gd name="T7" fmla="*/ 24 h 55"/>
                <a:gd name="T8" fmla="*/ 48 w 68"/>
                <a:gd name="T9" fmla="*/ 25 h 55"/>
                <a:gd name="T10" fmla="*/ 45 w 68"/>
                <a:gd name="T11" fmla="*/ 38 h 55"/>
                <a:gd name="T12" fmla="*/ 36 w 68"/>
                <a:gd name="T13" fmla="*/ 1 h 55"/>
                <a:gd name="T14" fmla="*/ 34 w 68"/>
                <a:gd name="T15" fmla="*/ 0 h 55"/>
                <a:gd name="T16" fmla="*/ 15 w 68"/>
                <a:gd name="T17" fmla="*/ 0 h 55"/>
                <a:gd name="T18" fmla="*/ 14 w 68"/>
                <a:gd name="T19" fmla="*/ 1 h 55"/>
                <a:gd name="T20" fmla="*/ 1 w 68"/>
                <a:gd name="T21" fmla="*/ 54 h 55"/>
                <a:gd name="T22" fmla="*/ 2 w 68"/>
                <a:gd name="T23" fmla="*/ 55 h 55"/>
                <a:gd name="T24" fmla="*/ 18 w 68"/>
                <a:gd name="T25" fmla="*/ 55 h 55"/>
                <a:gd name="T26" fmla="*/ 19 w 68"/>
                <a:gd name="T27" fmla="*/ 55 h 55"/>
                <a:gd name="T28" fmla="*/ 21 w 68"/>
                <a:gd name="T29" fmla="*/ 44 h 55"/>
                <a:gd name="T30" fmla="*/ 22 w 68"/>
                <a:gd name="T31" fmla="*/ 43 h 55"/>
                <a:gd name="T32" fmla="*/ 28 w 68"/>
                <a:gd name="T33" fmla="*/ 43 h 55"/>
                <a:gd name="T34" fmla="*/ 28 w 68"/>
                <a:gd name="T35" fmla="*/ 44 h 55"/>
                <a:gd name="T36" fmla="*/ 30 w 68"/>
                <a:gd name="T37" fmla="*/ 55 h 55"/>
                <a:gd name="T38" fmla="*/ 32 w 68"/>
                <a:gd name="T39" fmla="*/ 55 h 55"/>
                <a:gd name="T40" fmla="*/ 48 w 68"/>
                <a:gd name="T41" fmla="*/ 55 h 55"/>
                <a:gd name="T42" fmla="*/ 49 w 68"/>
                <a:gd name="T43" fmla="*/ 55 h 55"/>
                <a:gd name="T44" fmla="*/ 51 w 68"/>
                <a:gd name="T45" fmla="*/ 55 h 55"/>
                <a:gd name="T46" fmla="*/ 51 w 68"/>
                <a:gd name="T47" fmla="*/ 55 h 55"/>
                <a:gd name="T48" fmla="*/ 52 w 68"/>
                <a:gd name="T49" fmla="*/ 48 h 55"/>
                <a:gd name="T50" fmla="*/ 53 w 68"/>
                <a:gd name="T51" fmla="*/ 48 h 55"/>
                <a:gd name="T52" fmla="*/ 56 w 68"/>
                <a:gd name="T53" fmla="*/ 48 h 55"/>
                <a:gd name="T54" fmla="*/ 56 w 68"/>
                <a:gd name="T55" fmla="*/ 48 h 55"/>
                <a:gd name="T56" fmla="*/ 58 w 68"/>
                <a:gd name="T57" fmla="*/ 55 h 55"/>
                <a:gd name="T58" fmla="*/ 58 w 68"/>
                <a:gd name="T59" fmla="*/ 55 h 55"/>
                <a:gd name="T60" fmla="*/ 67 w 68"/>
                <a:gd name="T61" fmla="*/ 55 h 55"/>
                <a:gd name="T62" fmla="*/ 68 w 68"/>
                <a:gd name="T63" fmla="*/ 54 h 55"/>
                <a:gd name="T64" fmla="*/ 22 w 68"/>
                <a:gd name="T65" fmla="*/ 38 h 55"/>
                <a:gd name="T66" fmla="*/ 20 w 68"/>
                <a:gd name="T67" fmla="*/ 36 h 55"/>
                <a:gd name="T68" fmla="*/ 23 w 68"/>
                <a:gd name="T69" fmla="*/ 20 h 55"/>
                <a:gd name="T70" fmla="*/ 25 w 68"/>
                <a:gd name="T71" fmla="*/ 16 h 55"/>
                <a:gd name="T72" fmla="*/ 27 w 68"/>
                <a:gd name="T73" fmla="*/ 20 h 55"/>
                <a:gd name="T74" fmla="*/ 29 w 68"/>
                <a:gd name="T75" fmla="*/ 36 h 55"/>
                <a:gd name="T76" fmla="*/ 22 w 68"/>
                <a:gd name="T77" fmla="*/ 38 h 55"/>
                <a:gd name="T78" fmla="*/ 54 w 68"/>
                <a:gd name="T79" fmla="*/ 44 h 55"/>
                <a:gd name="T80" fmla="*/ 53 w 68"/>
                <a:gd name="T81" fmla="*/ 43 h 55"/>
                <a:gd name="T82" fmla="*/ 54 w 68"/>
                <a:gd name="T83" fmla="*/ 40 h 55"/>
                <a:gd name="T84" fmla="*/ 54 w 68"/>
                <a:gd name="T85" fmla="*/ 39 h 55"/>
                <a:gd name="T86" fmla="*/ 55 w 68"/>
                <a:gd name="T87" fmla="*/ 40 h 55"/>
                <a:gd name="T88" fmla="*/ 56 w 68"/>
                <a:gd name="T89" fmla="*/ 44 h 55"/>
                <a:gd name="T90" fmla="*/ 54 w 68"/>
                <a:gd name="T91" fmla="*/ 4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8" h="55">
                  <a:moveTo>
                    <a:pt x="68" y="54"/>
                  </a:moveTo>
                  <a:cubicBezTo>
                    <a:pt x="60" y="25"/>
                    <a:pt x="60" y="25"/>
                    <a:pt x="60" y="25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8" y="24"/>
                    <a:pt x="48" y="25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5" y="0"/>
                    <a:pt x="3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0" y="55"/>
                    <a:pt x="1" y="55"/>
                    <a:pt x="2" y="5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3"/>
                    <a:pt x="22" y="43"/>
                    <a:pt x="22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8" y="43"/>
                    <a:pt x="28" y="43"/>
                    <a:pt x="28" y="44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1" y="55"/>
                    <a:pt x="31" y="55"/>
                    <a:pt x="32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8" y="55"/>
                    <a:pt x="49" y="55"/>
                    <a:pt x="49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52" y="48"/>
                    <a:pt x="53" y="48"/>
                    <a:pt x="53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8" y="55"/>
                    <a:pt x="58" y="55"/>
                    <a:pt x="58" y="55"/>
                  </a:cubicBezTo>
                  <a:cubicBezTo>
                    <a:pt x="58" y="55"/>
                    <a:pt x="58" y="55"/>
                    <a:pt x="58" y="55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68" y="55"/>
                    <a:pt x="68" y="55"/>
                    <a:pt x="68" y="54"/>
                  </a:cubicBezTo>
                  <a:moveTo>
                    <a:pt x="22" y="38"/>
                  </a:moveTo>
                  <a:cubicBezTo>
                    <a:pt x="21" y="38"/>
                    <a:pt x="20" y="37"/>
                    <a:pt x="20" y="36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4" y="17"/>
                    <a:pt x="24" y="16"/>
                    <a:pt x="25" y="16"/>
                  </a:cubicBezTo>
                  <a:cubicBezTo>
                    <a:pt x="26" y="16"/>
                    <a:pt x="26" y="18"/>
                    <a:pt x="27" y="20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0" y="38"/>
                    <a:pt x="29" y="38"/>
                    <a:pt x="22" y="38"/>
                  </a:cubicBezTo>
                  <a:moveTo>
                    <a:pt x="54" y="44"/>
                  </a:moveTo>
                  <a:cubicBezTo>
                    <a:pt x="53" y="44"/>
                    <a:pt x="53" y="44"/>
                    <a:pt x="53" y="43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5" y="39"/>
                    <a:pt x="55" y="39"/>
                    <a:pt x="55" y="40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44"/>
                    <a:pt x="55" y="44"/>
                    <a:pt x="54" y="4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" name="ísļíḑè"/>
            <p:cNvSpPr/>
            <p:nvPr/>
          </p:nvSpPr>
          <p:spPr bwMode="auto">
            <a:xfrm>
              <a:off x="4135441" y="2232283"/>
              <a:ext cx="418986" cy="351801"/>
            </a:xfrm>
            <a:custGeom>
              <a:avLst/>
              <a:gdLst>
                <a:gd name="T0" fmla="*/ 154 w 165"/>
                <a:gd name="T1" fmla="*/ 28 h 139"/>
                <a:gd name="T2" fmla="*/ 139 w 165"/>
                <a:gd name="T3" fmla="*/ 25 h 139"/>
                <a:gd name="T4" fmla="*/ 131 w 165"/>
                <a:gd name="T5" fmla="*/ 48 h 139"/>
                <a:gd name="T6" fmla="*/ 134 w 165"/>
                <a:gd name="T7" fmla="*/ 28 h 139"/>
                <a:gd name="T8" fmla="*/ 134 w 165"/>
                <a:gd name="T9" fmla="*/ 25 h 139"/>
                <a:gd name="T10" fmla="*/ 135 w 165"/>
                <a:gd name="T11" fmla="*/ 24 h 139"/>
                <a:gd name="T12" fmla="*/ 134 w 165"/>
                <a:gd name="T13" fmla="*/ 24 h 139"/>
                <a:gd name="T14" fmla="*/ 122 w 165"/>
                <a:gd name="T15" fmla="*/ 11 h 139"/>
                <a:gd name="T16" fmla="*/ 56 w 165"/>
                <a:gd name="T17" fmla="*/ 1 h 139"/>
                <a:gd name="T18" fmla="*/ 40 w 165"/>
                <a:gd name="T19" fmla="*/ 13 h 139"/>
                <a:gd name="T20" fmla="*/ 36 w 165"/>
                <a:gd name="T21" fmla="*/ 39 h 139"/>
                <a:gd name="T22" fmla="*/ 48 w 165"/>
                <a:gd name="T23" fmla="*/ 55 h 139"/>
                <a:gd name="T24" fmla="*/ 51 w 165"/>
                <a:gd name="T25" fmla="*/ 56 h 139"/>
                <a:gd name="T26" fmla="*/ 40 w 165"/>
                <a:gd name="T27" fmla="*/ 99 h 139"/>
                <a:gd name="T28" fmla="*/ 20 w 165"/>
                <a:gd name="T29" fmla="*/ 105 h 139"/>
                <a:gd name="T30" fmla="*/ 20 w 165"/>
                <a:gd name="T31" fmla="*/ 92 h 139"/>
                <a:gd name="T32" fmla="*/ 10 w 165"/>
                <a:gd name="T33" fmla="*/ 82 h 139"/>
                <a:gd name="T34" fmla="*/ 0 w 165"/>
                <a:gd name="T35" fmla="*/ 92 h 139"/>
                <a:gd name="T36" fmla="*/ 0 w 165"/>
                <a:gd name="T37" fmla="*/ 130 h 139"/>
                <a:gd name="T38" fmla="*/ 10 w 165"/>
                <a:gd name="T39" fmla="*/ 139 h 139"/>
                <a:gd name="T40" fmla="*/ 20 w 165"/>
                <a:gd name="T41" fmla="*/ 130 h 139"/>
                <a:gd name="T42" fmla="*/ 20 w 165"/>
                <a:gd name="T43" fmla="*/ 118 h 139"/>
                <a:gd name="T44" fmla="*/ 49 w 165"/>
                <a:gd name="T45" fmla="*/ 109 h 139"/>
                <a:gd name="T46" fmla="*/ 50 w 165"/>
                <a:gd name="T47" fmla="*/ 109 h 139"/>
                <a:gd name="T48" fmla="*/ 63 w 165"/>
                <a:gd name="T49" fmla="*/ 58 h 139"/>
                <a:gd name="T50" fmla="*/ 114 w 165"/>
                <a:gd name="T51" fmla="*/ 66 h 139"/>
                <a:gd name="T52" fmla="*/ 128 w 165"/>
                <a:gd name="T53" fmla="*/ 60 h 139"/>
                <a:gd name="T54" fmla="*/ 147 w 165"/>
                <a:gd name="T55" fmla="*/ 64 h 139"/>
                <a:gd name="T56" fmla="*/ 149 w 165"/>
                <a:gd name="T57" fmla="*/ 56 h 139"/>
                <a:gd name="T58" fmla="*/ 161 w 165"/>
                <a:gd name="T59" fmla="*/ 59 h 139"/>
                <a:gd name="T60" fmla="*/ 165 w 165"/>
                <a:gd name="T61" fmla="*/ 38 h 139"/>
                <a:gd name="T62" fmla="*/ 153 w 165"/>
                <a:gd name="T63" fmla="*/ 36 h 139"/>
                <a:gd name="T64" fmla="*/ 154 w 165"/>
                <a:gd name="T65" fmla="*/ 28 h 139"/>
                <a:gd name="T66" fmla="*/ 61 w 165"/>
                <a:gd name="T67" fmla="*/ 45 h 139"/>
                <a:gd name="T68" fmla="*/ 48 w 165"/>
                <a:gd name="T69" fmla="*/ 33 h 139"/>
                <a:gd name="T70" fmla="*/ 61 w 165"/>
                <a:gd name="T71" fmla="*/ 20 h 139"/>
                <a:gd name="T72" fmla="*/ 74 w 165"/>
                <a:gd name="T73" fmla="*/ 33 h 139"/>
                <a:gd name="T74" fmla="*/ 61 w 165"/>
                <a:gd name="T75" fmla="*/ 4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5" h="139">
                  <a:moveTo>
                    <a:pt x="154" y="28"/>
                  </a:moveTo>
                  <a:cubicBezTo>
                    <a:pt x="139" y="25"/>
                    <a:pt x="139" y="25"/>
                    <a:pt x="139" y="25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4" y="28"/>
                    <a:pt x="134" y="28"/>
                    <a:pt x="134" y="28"/>
                  </a:cubicBezTo>
                  <a:cubicBezTo>
                    <a:pt x="134" y="27"/>
                    <a:pt x="134" y="26"/>
                    <a:pt x="134" y="25"/>
                  </a:cubicBezTo>
                  <a:cubicBezTo>
                    <a:pt x="135" y="24"/>
                    <a:pt x="135" y="24"/>
                    <a:pt x="135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18"/>
                    <a:pt x="129" y="12"/>
                    <a:pt x="122" y="1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48" y="0"/>
                    <a:pt x="41" y="5"/>
                    <a:pt x="40" y="13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5" y="47"/>
                    <a:pt x="40" y="54"/>
                    <a:pt x="48" y="55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40" y="99"/>
                    <a:pt x="40" y="99"/>
                    <a:pt x="40" y="99"/>
                  </a:cubicBezTo>
                  <a:cubicBezTo>
                    <a:pt x="20" y="105"/>
                    <a:pt x="20" y="105"/>
                    <a:pt x="20" y="105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87"/>
                    <a:pt x="15" y="82"/>
                    <a:pt x="10" y="82"/>
                  </a:cubicBezTo>
                  <a:cubicBezTo>
                    <a:pt x="5" y="82"/>
                    <a:pt x="0" y="87"/>
                    <a:pt x="0" y="92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5"/>
                    <a:pt x="5" y="139"/>
                    <a:pt x="10" y="139"/>
                  </a:cubicBezTo>
                  <a:cubicBezTo>
                    <a:pt x="15" y="139"/>
                    <a:pt x="20" y="135"/>
                    <a:pt x="20" y="130"/>
                  </a:cubicBezTo>
                  <a:cubicBezTo>
                    <a:pt x="20" y="118"/>
                    <a:pt x="20" y="118"/>
                    <a:pt x="20" y="118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50" y="109"/>
                    <a:pt x="50" y="109"/>
                    <a:pt x="50" y="109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114" y="66"/>
                    <a:pt x="114" y="66"/>
                    <a:pt x="114" y="66"/>
                  </a:cubicBezTo>
                  <a:cubicBezTo>
                    <a:pt x="120" y="66"/>
                    <a:pt x="125" y="64"/>
                    <a:pt x="128" y="60"/>
                  </a:cubicBezTo>
                  <a:cubicBezTo>
                    <a:pt x="147" y="64"/>
                    <a:pt x="147" y="64"/>
                    <a:pt x="147" y="64"/>
                  </a:cubicBezTo>
                  <a:cubicBezTo>
                    <a:pt x="149" y="56"/>
                    <a:pt x="149" y="56"/>
                    <a:pt x="149" y="56"/>
                  </a:cubicBezTo>
                  <a:cubicBezTo>
                    <a:pt x="161" y="59"/>
                    <a:pt x="161" y="59"/>
                    <a:pt x="161" y="59"/>
                  </a:cubicBezTo>
                  <a:cubicBezTo>
                    <a:pt x="165" y="38"/>
                    <a:pt x="165" y="38"/>
                    <a:pt x="165" y="38"/>
                  </a:cubicBezTo>
                  <a:cubicBezTo>
                    <a:pt x="153" y="36"/>
                    <a:pt x="153" y="36"/>
                    <a:pt x="153" y="36"/>
                  </a:cubicBezTo>
                  <a:lnTo>
                    <a:pt x="154" y="28"/>
                  </a:lnTo>
                  <a:close/>
                  <a:moveTo>
                    <a:pt x="61" y="45"/>
                  </a:moveTo>
                  <a:cubicBezTo>
                    <a:pt x="54" y="45"/>
                    <a:pt x="48" y="40"/>
                    <a:pt x="48" y="33"/>
                  </a:cubicBezTo>
                  <a:cubicBezTo>
                    <a:pt x="48" y="26"/>
                    <a:pt x="54" y="20"/>
                    <a:pt x="61" y="20"/>
                  </a:cubicBezTo>
                  <a:cubicBezTo>
                    <a:pt x="69" y="20"/>
                    <a:pt x="74" y="26"/>
                    <a:pt x="74" y="33"/>
                  </a:cubicBezTo>
                  <a:cubicBezTo>
                    <a:pt x="74" y="40"/>
                    <a:pt x="69" y="45"/>
                    <a:pt x="61" y="4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8" name="iṩḷiďe"/>
            <p:cNvSpPr/>
            <p:nvPr/>
          </p:nvSpPr>
          <p:spPr bwMode="auto">
            <a:xfrm>
              <a:off x="4488464" y="2279922"/>
              <a:ext cx="258965" cy="284617"/>
            </a:xfrm>
            <a:custGeom>
              <a:avLst/>
              <a:gdLst>
                <a:gd name="T0" fmla="*/ 86 w 102"/>
                <a:gd name="T1" fmla="*/ 59 h 112"/>
                <a:gd name="T2" fmla="*/ 86 w 102"/>
                <a:gd name="T3" fmla="*/ 15 h 112"/>
                <a:gd name="T4" fmla="*/ 89 w 102"/>
                <a:gd name="T5" fmla="*/ 9 h 112"/>
                <a:gd name="T6" fmla="*/ 80 w 102"/>
                <a:gd name="T7" fmla="*/ 0 h 112"/>
                <a:gd name="T8" fmla="*/ 71 w 102"/>
                <a:gd name="T9" fmla="*/ 9 h 112"/>
                <a:gd name="T10" fmla="*/ 76 w 102"/>
                <a:gd name="T11" fmla="*/ 16 h 112"/>
                <a:gd name="T12" fmla="*/ 76 w 102"/>
                <a:gd name="T13" fmla="*/ 59 h 112"/>
                <a:gd name="T14" fmla="*/ 18 w 102"/>
                <a:gd name="T15" fmla="*/ 59 h 112"/>
                <a:gd name="T16" fmla="*/ 0 w 102"/>
                <a:gd name="T17" fmla="*/ 77 h 112"/>
                <a:gd name="T18" fmla="*/ 0 w 102"/>
                <a:gd name="T19" fmla="*/ 94 h 112"/>
                <a:gd name="T20" fmla="*/ 18 w 102"/>
                <a:gd name="T21" fmla="*/ 112 h 112"/>
                <a:gd name="T22" fmla="*/ 84 w 102"/>
                <a:gd name="T23" fmla="*/ 112 h 112"/>
                <a:gd name="T24" fmla="*/ 102 w 102"/>
                <a:gd name="T25" fmla="*/ 94 h 112"/>
                <a:gd name="T26" fmla="*/ 102 w 102"/>
                <a:gd name="T27" fmla="*/ 77 h 112"/>
                <a:gd name="T28" fmla="*/ 86 w 102"/>
                <a:gd name="T29" fmla="*/ 59 h 112"/>
                <a:gd name="T30" fmla="*/ 18 w 102"/>
                <a:gd name="T31" fmla="*/ 102 h 112"/>
                <a:gd name="T32" fmla="*/ 10 w 102"/>
                <a:gd name="T33" fmla="*/ 94 h 112"/>
                <a:gd name="T34" fmla="*/ 10 w 102"/>
                <a:gd name="T35" fmla="*/ 77 h 112"/>
                <a:gd name="T36" fmla="*/ 18 w 102"/>
                <a:gd name="T37" fmla="*/ 69 h 112"/>
                <a:gd name="T38" fmla="*/ 71 w 102"/>
                <a:gd name="T39" fmla="*/ 69 h 112"/>
                <a:gd name="T40" fmla="*/ 61 w 102"/>
                <a:gd name="T41" fmla="*/ 85 h 112"/>
                <a:gd name="T42" fmla="*/ 72 w 102"/>
                <a:gd name="T43" fmla="*/ 102 h 112"/>
                <a:gd name="T44" fmla="*/ 18 w 102"/>
                <a:gd name="T45" fmla="*/ 102 h 112"/>
                <a:gd name="T46" fmla="*/ 79 w 102"/>
                <a:gd name="T47" fmla="*/ 94 h 112"/>
                <a:gd name="T48" fmla="*/ 70 w 102"/>
                <a:gd name="T49" fmla="*/ 85 h 112"/>
                <a:gd name="T50" fmla="*/ 79 w 102"/>
                <a:gd name="T51" fmla="*/ 76 h 112"/>
                <a:gd name="T52" fmla="*/ 89 w 102"/>
                <a:gd name="T53" fmla="*/ 85 h 112"/>
                <a:gd name="T54" fmla="*/ 79 w 102"/>
                <a:gd name="T55" fmla="*/ 9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2" h="112">
                  <a:moveTo>
                    <a:pt x="86" y="59"/>
                  </a:moveTo>
                  <a:cubicBezTo>
                    <a:pt x="86" y="15"/>
                    <a:pt x="86" y="15"/>
                    <a:pt x="86" y="15"/>
                  </a:cubicBezTo>
                  <a:cubicBezTo>
                    <a:pt x="88" y="14"/>
                    <a:pt x="89" y="11"/>
                    <a:pt x="89" y="9"/>
                  </a:cubicBezTo>
                  <a:cubicBezTo>
                    <a:pt x="89" y="4"/>
                    <a:pt x="85" y="0"/>
                    <a:pt x="80" y="0"/>
                  </a:cubicBezTo>
                  <a:cubicBezTo>
                    <a:pt x="75" y="0"/>
                    <a:pt x="71" y="4"/>
                    <a:pt x="71" y="9"/>
                  </a:cubicBezTo>
                  <a:cubicBezTo>
                    <a:pt x="71" y="12"/>
                    <a:pt x="73" y="14"/>
                    <a:pt x="76" y="16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8" y="59"/>
                    <a:pt x="0" y="67"/>
                    <a:pt x="0" y="77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3"/>
                    <a:pt x="8" y="112"/>
                    <a:pt x="18" y="11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94" y="112"/>
                    <a:pt x="102" y="103"/>
                    <a:pt x="102" y="94"/>
                  </a:cubicBezTo>
                  <a:cubicBezTo>
                    <a:pt x="102" y="77"/>
                    <a:pt x="102" y="77"/>
                    <a:pt x="102" y="77"/>
                  </a:cubicBezTo>
                  <a:cubicBezTo>
                    <a:pt x="102" y="67"/>
                    <a:pt x="95" y="59"/>
                    <a:pt x="86" y="59"/>
                  </a:cubicBezTo>
                  <a:close/>
                  <a:moveTo>
                    <a:pt x="18" y="102"/>
                  </a:moveTo>
                  <a:cubicBezTo>
                    <a:pt x="14" y="102"/>
                    <a:pt x="10" y="98"/>
                    <a:pt x="10" y="94"/>
                  </a:cubicBezTo>
                  <a:cubicBezTo>
                    <a:pt x="10" y="77"/>
                    <a:pt x="10" y="77"/>
                    <a:pt x="10" y="77"/>
                  </a:cubicBezTo>
                  <a:cubicBezTo>
                    <a:pt x="10" y="72"/>
                    <a:pt x="14" y="69"/>
                    <a:pt x="18" y="69"/>
                  </a:cubicBezTo>
                  <a:cubicBezTo>
                    <a:pt x="71" y="69"/>
                    <a:pt x="71" y="69"/>
                    <a:pt x="71" y="69"/>
                  </a:cubicBezTo>
                  <a:cubicBezTo>
                    <a:pt x="65" y="72"/>
                    <a:pt x="61" y="78"/>
                    <a:pt x="61" y="85"/>
                  </a:cubicBezTo>
                  <a:cubicBezTo>
                    <a:pt x="61" y="92"/>
                    <a:pt x="66" y="99"/>
                    <a:pt x="72" y="102"/>
                  </a:cubicBezTo>
                  <a:lnTo>
                    <a:pt x="18" y="102"/>
                  </a:lnTo>
                  <a:close/>
                  <a:moveTo>
                    <a:pt x="79" y="94"/>
                  </a:moveTo>
                  <a:cubicBezTo>
                    <a:pt x="74" y="94"/>
                    <a:pt x="70" y="90"/>
                    <a:pt x="70" y="85"/>
                  </a:cubicBezTo>
                  <a:cubicBezTo>
                    <a:pt x="70" y="80"/>
                    <a:pt x="74" y="76"/>
                    <a:pt x="79" y="76"/>
                  </a:cubicBezTo>
                  <a:cubicBezTo>
                    <a:pt x="85" y="76"/>
                    <a:pt x="89" y="80"/>
                    <a:pt x="89" y="85"/>
                  </a:cubicBezTo>
                  <a:cubicBezTo>
                    <a:pt x="89" y="90"/>
                    <a:pt x="85" y="94"/>
                    <a:pt x="79" y="9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9" name="íśľiďê"/>
            <p:cNvSpPr/>
            <p:nvPr/>
          </p:nvSpPr>
          <p:spPr bwMode="auto">
            <a:xfrm>
              <a:off x="4526331" y="2470481"/>
              <a:ext cx="108717" cy="20766"/>
            </a:xfrm>
            <a:custGeom>
              <a:avLst/>
              <a:gdLst>
                <a:gd name="T0" fmla="*/ 4 w 43"/>
                <a:gd name="T1" fmla="*/ 8 h 8"/>
                <a:gd name="T2" fmla="*/ 39 w 43"/>
                <a:gd name="T3" fmla="*/ 8 h 8"/>
                <a:gd name="T4" fmla="*/ 43 w 43"/>
                <a:gd name="T5" fmla="*/ 4 h 8"/>
                <a:gd name="T6" fmla="*/ 39 w 43"/>
                <a:gd name="T7" fmla="*/ 0 h 8"/>
                <a:gd name="T8" fmla="*/ 4 w 43"/>
                <a:gd name="T9" fmla="*/ 0 h 8"/>
                <a:gd name="T10" fmla="*/ 0 w 43"/>
                <a:gd name="T11" fmla="*/ 4 h 8"/>
                <a:gd name="T12" fmla="*/ 4 w 4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8">
                  <a:moveTo>
                    <a:pt x="4" y="8"/>
                  </a:moveTo>
                  <a:cubicBezTo>
                    <a:pt x="39" y="8"/>
                    <a:pt x="39" y="8"/>
                    <a:pt x="39" y="8"/>
                  </a:cubicBezTo>
                  <a:cubicBezTo>
                    <a:pt x="41" y="8"/>
                    <a:pt x="43" y="6"/>
                    <a:pt x="43" y="4"/>
                  </a:cubicBezTo>
                  <a:cubicBezTo>
                    <a:pt x="43" y="2"/>
                    <a:pt x="41" y="0"/>
                    <a:pt x="3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0" name="ïṥlîďé"/>
            <p:cNvSpPr/>
            <p:nvPr/>
          </p:nvSpPr>
          <p:spPr bwMode="auto">
            <a:xfrm>
              <a:off x="4528774" y="2503463"/>
              <a:ext cx="108717" cy="20766"/>
            </a:xfrm>
            <a:custGeom>
              <a:avLst/>
              <a:gdLst>
                <a:gd name="T0" fmla="*/ 39 w 43"/>
                <a:gd name="T1" fmla="*/ 0 h 8"/>
                <a:gd name="T2" fmla="*/ 4 w 43"/>
                <a:gd name="T3" fmla="*/ 0 h 8"/>
                <a:gd name="T4" fmla="*/ 0 w 43"/>
                <a:gd name="T5" fmla="*/ 4 h 8"/>
                <a:gd name="T6" fmla="*/ 4 w 43"/>
                <a:gd name="T7" fmla="*/ 8 h 8"/>
                <a:gd name="T8" fmla="*/ 39 w 43"/>
                <a:gd name="T9" fmla="*/ 8 h 8"/>
                <a:gd name="T10" fmla="*/ 43 w 43"/>
                <a:gd name="T11" fmla="*/ 4 h 8"/>
                <a:gd name="T12" fmla="*/ 39 w 43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8">
                  <a:moveTo>
                    <a:pt x="3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41" y="8"/>
                    <a:pt x="43" y="6"/>
                    <a:pt x="43" y="4"/>
                  </a:cubicBezTo>
                  <a:cubicBezTo>
                    <a:pt x="43" y="1"/>
                    <a:pt x="41" y="0"/>
                    <a:pt x="39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1" name="ïşľîḋê"/>
            <p:cNvSpPr/>
            <p:nvPr/>
          </p:nvSpPr>
          <p:spPr bwMode="auto">
            <a:xfrm>
              <a:off x="6893660" y="3477023"/>
              <a:ext cx="195445" cy="172236"/>
            </a:xfrm>
            <a:custGeom>
              <a:avLst/>
              <a:gdLst>
                <a:gd name="T0" fmla="*/ 55 w 77"/>
                <a:gd name="T1" fmla="*/ 0 h 68"/>
                <a:gd name="T2" fmla="*/ 37 w 77"/>
                <a:gd name="T3" fmla="*/ 9 h 68"/>
                <a:gd name="T4" fmla="*/ 11 w 77"/>
                <a:gd name="T5" fmla="*/ 9 h 68"/>
                <a:gd name="T6" fmla="*/ 0 w 77"/>
                <a:gd name="T7" fmla="*/ 20 h 68"/>
                <a:gd name="T8" fmla="*/ 0 w 77"/>
                <a:gd name="T9" fmla="*/ 57 h 68"/>
                <a:gd name="T10" fmla="*/ 11 w 77"/>
                <a:gd name="T11" fmla="*/ 68 h 68"/>
                <a:gd name="T12" fmla="*/ 39 w 77"/>
                <a:gd name="T13" fmla="*/ 68 h 68"/>
                <a:gd name="T14" fmla="*/ 50 w 77"/>
                <a:gd name="T15" fmla="*/ 57 h 68"/>
                <a:gd name="T16" fmla="*/ 50 w 77"/>
                <a:gd name="T17" fmla="*/ 41 h 68"/>
                <a:gd name="T18" fmla="*/ 55 w 77"/>
                <a:gd name="T19" fmla="*/ 41 h 68"/>
                <a:gd name="T20" fmla="*/ 77 w 77"/>
                <a:gd name="T21" fmla="*/ 21 h 68"/>
                <a:gd name="T22" fmla="*/ 55 w 77"/>
                <a:gd name="T23" fmla="*/ 0 h 68"/>
                <a:gd name="T24" fmla="*/ 25 w 77"/>
                <a:gd name="T25" fmla="*/ 60 h 68"/>
                <a:gd name="T26" fmla="*/ 20 w 77"/>
                <a:gd name="T27" fmla="*/ 55 h 68"/>
                <a:gd name="T28" fmla="*/ 25 w 77"/>
                <a:gd name="T29" fmla="*/ 50 h 68"/>
                <a:gd name="T30" fmla="*/ 30 w 77"/>
                <a:gd name="T31" fmla="*/ 55 h 68"/>
                <a:gd name="T32" fmla="*/ 25 w 77"/>
                <a:gd name="T33" fmla="*/ 60 h 68"/>
                <a:gd name="T34" fmla="*/ 45 w 77"/>
                <a:gd name="T35" fmla="*/ 44 h 68"/>
                <a:gd name="T36" fmla="*/ 5 w 77"/>
                <a:gd name="T37" fmla="*/ 44 h 68"/>
                <a:gd name="T38" fmla="*/ 5 w 77"/>
                <a:gd name="T39" fmla="*/ 20 h 68"/>
                <a:gd name="T40" fmla="*/ 11 w 77"/>
                <a:gd name="T41" fmla="*/ 14 h 68"/>
                <a:gd name="T42" fmla="*/ 34 w 77"/>
                <a:gd name="T43" fmla="*/ 14 h 68"/>
                <a:gd name="T44" fmla="*/ 33 w 77"/>
                <a:gd name="T45" fmla="*/ 21 h 68"/>
                <a:gd name="T46" fmla="*/ 45 w 77"/>
                <a:gd name="T47" fmla="*/ 39 h 68"/>
                <a:gd name="T48" fmla="*/ 45 w 77"/>
                <a:gd name="T49" fmla="*/ 44 h 68"/>
                <a:gd name="T50" fmla="*/ 55 w 77"/>
                <a:gd name="T51" fmla="*/ 38 h 68"/>
                <a:gd name="T52" fmla="*/ 37 w 77"/>
                <a:gd name="T53" fmla="*/ 21 h 68"/>
                <a:gd name="T54" fmla="*/ 55 w 77"/>
                <a:gd name="T55" fmla="*/ 3 h 68"/>
                <a:gd name="T56" fmla="*/ 74 w 77"/>
                <a:gd name="T57" fmla="*/ 21 h 68"/>
                <a:gd name="T58" fmla="*/ 55 w 77"/>
                <a:gd name="T59" fmla="*/ 3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" h="68">
                  <a:moveTo>
                    <a:pt x="55" y="0"/>
                  </a:moveTo>
                  <a:cubicBezTo>
                    <a:pt x="47" y="0"/>
                    <a:pt x="41" y="3"/>
                    <a:pt x="37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5" y="9"/>
                    <a:pt x="0" y="14"/>
                    <a:pt x="0" y="2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3"/>
                    <a:pt x="5" y="68"/>
                    <a:pt x="11" y="68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45" y="68"/>
                    <a:pt x="50" y="63"/>
                    <a:pt x="50" y="57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2" y="41"/>
                    <a:pt x="53" y="41"/>
                    <a:pt x="55" y="41"/>
                  </a:cubicBezTo>
                  <a:cubicBezTo>
                    <a:pt x="67" y="41"/>
                    <a:pt x="77" y="32"/>
                    <a:pt x="77" y="21"/>
                  </a:cubicBezTo>
                  <a:cubicBezTo>
                    <a:pt x="77" y="9"/>
                    <a:pt x="67" y="0"/>
                    <a:pt x="55" y="0"/>
                  </a:cubicBezTo>
                  <a:close/>
                  <a:moveTo>
                    <a:pt x="25" y="60"/>
                  </a:moveTo>
                  <a:cubicBezTo>
                    <a:pt x="22" y="60"/>
                    <a:pt x="20" y="58"/>
                    <a:pt x="20" y="55"/>
                  </a:cubicBezTo>
                  <a:cubicBezTo>
                    <a:pt x="20" y="53"/>
                    <a:pt x="22" y="50"/>
                    <a:pt x="25" y="50"/>
                  </a:cubicBezTo>
                  <a:cubicBezTo>
                    <a:pt x="28" y="50"/>
                    <a:pt x="30" y="53"/>
                    <a:pt x="30" y="55"/>
                  </a:cubicBezTo>
                  <a:cubicBezTo>
                    <a:pt x="30" y="58"/>
                    <a:pt x="28" y="60"/>
                    <a:pt x="25" y="60"/>
                  </a:cubicBezTo>
                  <a:close/>
                  <a:moveTo>
                    <a:pt x="45" y="44"/>
                  </a:moveTo>
                  <a:cubicBezTo>
                    <a:pt x="5" y="44"/>
                    <a:pt x="5" y="44"/>
                    <a:pt x="5" y="44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7"/>
                    <a:pt x="8" y="14"/>
                    <a:pt x="11" y="14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3" y="16"/>
                    <a:pt x="33" y="18"/>
                    <a:pt x="33" y="21"/>
                  </a:cubicBezTo>
                  <a:cubicBezTo>
                    <a:pt x="33" y="29"/>
                    <a:pt x="38" y="36"/>
                    <a:pt x="45" y="39"/>
                  </a:cubicBezTo>
                  <a:lnTo>
                    <a:pt x="45" y="44"/>
                  </a:lnTo>
                  <a:close/>
                  <a:moveTo>
                    <a:pt x="55" y="38"/>
                  </a:moveTo>
                  <a:cubicBezTo>
                    <a:pt x="45" y="38"/>
                    <a:pt x="37" y="30"/>
                    <a:pt x="37" y="21"/>
                  </a:cubicBezTo>
                  <a:cubicBezTo>
                    <a:pt x="37" y="11"/>
                    <a:pt x="45" y="3"/>
                    <a:pt x="55" y="3"/>
                  </a:cubicBezTo>
                  <a:cubicBezTo>
                    <a:pt x="66" y="3"/>
                    <a:pt x="74" y="11"/>
                    <a:pt x="74" y="21"/>
                  </a:cubicBezTo>
                  <a:cubicBezTo>
                    <a:pt x="74" y="30"/>
                    <a:pt x="66" y="38"/>
                    <a:pt x="55" y="3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2" name="îṣliḓe"/>
            <p:cNvSpPr/>
            <p:nvPr/>
          </p:nvSpPr>
          <p:spPr bwMode="auto">
            <a:xfrm>
              <a:off x="6998712" y="3514891"/>
              <a:ext cx="17101" cy="28096"/>
            </a:xfrm>
            <a:custGeom>
              <a:avLst/>
              <a:gdLst>
                <a:gd name="T0" fmla="*/ 4 w 7"/>
                <a:gd name="T1" fmla="*/ 5 h 11"/>
                <a:gd name="T2" fmla="*/ 2 w 7"/>
                <a:gd name="T3" fmla="*/ 3 h 11"/>
                <a:gd name="T4" fmla="*/ 4 w 7"/>
                <a:gd name="T5" fmla="*/ 2 h 11"/>
                <a:gd name="T6" fmla="*/ 6 w 7"/>
                <a:gd name="T7" fmla="*/ 3 h 11"/>
                <a:gd name="T8" fmla="*/ 7 w 7"/>
                <a:gd name="T9" fmla="*/ 1 h 11"/>
                <a:gd name="T10" fmla="*/ 4 w 7"/>
                <a:gd name="T11" fmla="*/ 0 h 11"/>
                <a:gd name="T12" fmla="*/ 0 w 7"/>
                <a:gd name="T13" fmla="*/ 3 h 11"/>
                <a:gd name="T14" fmla="*/ 3 w 7"/>
                <a:gd name="T15" fmla="*/ 7 h 11"/>
                <a:gd name="T16" fmla="*/ 5 w 7"/>
                <a:gd name="T17" fmla="*/ 8 h 11"/>
                <a:gd name="T18" fmla="*/ 3 w 7"/>
                <a:gd name="T19" fmla="*/ 9 h 11"/>
                <a:gd name="T20" fmla="*/ 0 w 7"/>
                <a:gd name="T21" fmla="*/ 9 h 11"/>
                <a:gd name="T22" fmla="*/ 0 w 7"/>
                <a:gd name="T23" fmla="*/ 11 h 11"/>
                <a:gd name="T24" fmla="*/ 3 w 7"/>
                <a:gd name="T25" fmla="*/ 11 h 11"/>
                <a:gd name="T26" fmla="*/ 7 w 7"/>
                <a:gd name="T27" fmla="*/ 8 h 11"/>
                <a:gd name="T28" fmla="*/ 4 w 7"/>
                <a:gd name="T2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" h="11">
                  <a:moveTo>
                    <a:pt x="4" y="5"/>
                  </a:moveTo>
                  <a:cubicBezTo>
                    <a:pt x="3" y="4"/>
                    <a:pt x="2" y="4"/>
                    <a:pt x="2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3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7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9"/>
                    <a:pt x="4" y="9"/>
                    <a:pt x="3" y="9"/>
                  </a:cubicBezTo>
                  <a:cubicBezTo>
                    <a:pt x="2" y="9"/>
                    <a:pt x="1" y="9"/>
                    <a:pt x="0" y="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2" y="11"/>
                    <a:pt x="3" y="11"/>
                  </a:cubicBezTo>
                  <a:cubicBezTo>
                    <a:pt x="6" y="11"/>
                    <a:pt x="7" y="10"/>
                    <a:pt x="7" y="8"/>
                  </a:cubicBezTo>
                  <a:cubicBezTo>
                    <a:pt x="7" y="6"/>
                    <a:pt x="6" y="5"/>
                    <a:pt x="4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" name="íŝľïďè"/>
            <p:cNvSpPr/>
            <p:nvPr/>
          </p:nvSpPr>
          <p:spPr bwMode="auto">
            <a:xfrm>
              <a:off x="7020700" y="3514891"/>
              <a:ext cx="30539" cy="28096"/>
            </a:xfrm>
            <a:custGeom>
              <a:avLst/>
              <a:gdLst>
                <a:gd name="T0" fmla="*/ 8 w 12"/>
                <a:gd name="T1" fmla="*/ 0 h 11"/>
                <a:gd name="T2" fmla="*/ 7 w 12"/>
                <a:gd name="T3" fmla="*/ 4 h 11"/>
                <a:gd name="T4" fmla="*/ 6 w 12"/>
                <a:gd name="T5" fmla="*/ 8 h 11"/>
                <a:gd name="T6" fmla="*/ 6 w 12"/>
                <a:gd name="T7" fmla="*/ 8 h 11"/>
                <a:gd name="T8" fmla="*/ 5 w 12"/>
                <a:gd name="T9" fmla="*/ 4 h 11"/>
                <a:gd name="T10" fmla="*/ 4 w 12"/>
                <a:gd name="T11" fmla="*/ 0 h 11"/>
                <a:gd name="T12" fmla="*/ 0 w 12"/>
                <a:gd name="T13" fmla="*/ 0 h 11"/>
                <a:gd name="T14" fmla="*/ 0 w 12"/>
                <a:gd name="T15" fmla="*/ 11 h 11"/>
                <a:gd name="T16" fmla="*/ 2 w 12"/>
                <a:gd name="T17" fmla="*/ 11 h 11"/>
                <a:gd name="T18" fmla="*/ 2 w 12"/>
                <a:gd name="T19" fmla="*/ 7 h 11"/>
                <a:gd name="T20" fmla="*/ 2 w 12"/>
                <a:gd name="T21" fmla="*/ 2 h 11"/>
                <a:gd name="T22" fmla="*/ 2 w 12"/>
                <a:gd name="T23" fmla="*/ 2 h 11"/>
                <a:gd name="T24" fmla="*/ 3 w 12"/>
                <a:gd name="T25" fmla="*/ 7 h 11"/>
                <a:gd name="T26" fmla="*/ 5 w 12"/>
                <a:gd name="T27" fmla="*/ 11 h 11"/>
                <a:gd name="T28" fmla="*/ 6 w 12"/>
                <a:gd name="T29" fmla="*/ 11 h 11"/>
                <a:gd name="T30" fmla="*/ 8 w 12"/>
                <a:gd name="T31" fmla="*/ 7 h 11"/>
                <a:gd name="T32" fmla="*/ 9 w 12"/>
                <a:gd name="T33" fmla="*/ 2 h 11"/>
                <a:gd name="T34" fmla="*/ 9 w 12"/>
                <a:gd name="T35" fmla="*/ 2 h 11"/>
                <a:gd name="T36" fmla="*/ 9 w 12"/>
                <a:gd name="T37" fmla="*/ 7 h 11"/>
                <a:gd name="T38" fmla="*/ 9 w 12"/>
                <a:gd name="T39" fmla="*/ 11 h 11"/>
                <a:gd name="T40" fmla="*/ 12 w 12"/>
                <a:gd name="T41" fmla="*/ 11 h 11"/>
                <a:gd name="T42" fmla="*/ 11 w 12"/>
                <a:gd name="T43" fmla="*/ 0 h 11"/>
                <a:gd name="T44" fmla="*/ 8 w 12"/>
                <a:gd name="T4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11">
                  <a:moveTo>
                    <a:pt x="8" y="0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6" y="5"/>
                    <a:pt x="6" y="6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6"/>
                    <a:pt x="5" y="5"/>
                    <a:pt x="5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4"/>
                    <a:pt x="3" y="5"/>
                    <a:pt x="3" y="7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5"/>
                    <a:pt x="9" y="4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4"/>
                    <a:pt x="9" y="6"/>
                    <a:pt x="9" y="7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8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4" name="íṡlîḍè"/>
            <p:cNvSpPr/>
            <p:nvPr/>
          </p:nvSpPr>
          <p:spPr bwMode="auto">
            <a:xfrm>
              <a:off x="7053682" y="3514891"/>
              <a:ext cx="20766" cy="28096"/>
            </a:xfrm>
            <a:custGeom>
              <a:avLst/>
              <a:gdLst>
                <a:gd name="T0" fmla="*/ 5 w 8"/>
                <a:gd name="T1" fmla="*/ 5 h 11"/>
                <a:gd name="T2" fmla="*/ 3 w 8"/>
                <a:gd name="T3" fmla="*/ 3 h 11"/>
                <a:gd name="T4" fmla="*/ 4 w 8"/>
                <a:gd name="T5" fmla="*/ 2 h 11"/>
                <a:gd name="T6" fmla="*/ 7 w 8"/>
                <a:gd name="T7" fmla="*/ 3 h 11"/>
                <a:gd name="T8" fmla="*/ 7 w 8"/>
                <a:gd name="T9" fmla="*/ 1 h 11"/>
                <a:gd name="T10" fmla="*/ 4 w 8"/>
                <a:gd name="T11" fmla="*/ 0 h 11"/>
                <a:gd name="T12" fmla="*/ 0 w 8"/>
                <a:gd name="T13" fmla="*/ 3 h 11"/>
                <a:gd name="T14" fmla="*/ 3 w 8"/>
                <a:gd name="T15" fmla="*/ 7 h 11"/>
                <a:gd name="T16" fmla="*/ 5 w 8"/>
                <a:gd name="T17" fmla="*/ 8 h 11"/>
                <a:gd name="T18" fmla="*/ 3 w 8"/>
                <a:gd name="T19" fmla="*/ 9 h 11"/>
                <a:gd name="T20" fmla="*/ 1 w 8"/>
                <a:gd name="T21" fmla="*/ 9 h 11"/>
                <a:gd name="T22" fmla="*/ 0 w 8"/>
                <a:gd name="T23" fmla="*/ 11 h 11"/>
                <a:gd name="T24" fmla="*/ 3 w 8"/>
                <a:gd name="T25" fmla="*/ 11 h 11"/>
                <a:gd name="T26" fmla="*/ 8 w 8"/>
                <a:gd name="T27" fmla="*/ 8 h 11"/>
                <a:gd name="T28" fmla="*/ 5 w 8"/>
                <a:gd name="T2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11">
                  <a:moveTo>
                    <a:pt x="5" y="5"/>
                  </a:move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2"/>
                    <a:pt x="4" y="2"/>
                  </a:cubicBezTo>
                  <a:cubicBezTo>
                    <a:pt x="5" y="2"/>
                    <a:pt x="6" y="2"/>
                    <a:pt x="7" y="3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6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2" y="6"/>
                    <a:pt x="3" y="7"/>
                  </a:cubicBezTo>
                  <a:cubicBezTo>
                    <a:pt x="5" y="7"/>
                    <a:pt x="5" y="7"/>
                    <a:pt x="5" y="8"/>
                  </a:cubicBezTo>
                  <a:cubicBezTo>
                    <a:pt x="5" y="9"/>
                    <a:pt x="5" y="9"/>
                    <a:pt x="3" y="9"/>
                  </a:cubicBezTo>
                  <a:cubicBezTo>
                    <a:pt x="2" y="9"/>
                    <a:pt x="1" y="9"/>
                    <a:pt x="1" y="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2" y="11"/>
                    <a:pt x="3" y="11"/>
                  </a:cubicBezTo>
                  <a:cubicBezTo>
                    <a:pt x="6" y="11"/>
                    <a:pt x="8" y="10"/>
                    <a:pt x="8" y="8"/>
                  </a:cubicBezTo>
                  <a:cubicBezTo>
                    <a:pt x="8" y="6"/>
                    <a:pt x="7" y="5"/>
                    <a:pt x="5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5" name="isļîḋè"/>
            <p:cNvSpPr/>
            <p:nvPr/>
          </p:nvSpPr>
          <p:spPr bwMode="auto">
            <a:xfrm>
              <a:off x="5226270" y="3236382"/>
              <a:ext cx="197888" cy="172236"/>
            </a:xfrm>
            <a:custGeom>
              <a:avLst/>
              <a:gdLst>
                <a:gd name="T0" fmla="*/ 55 w 78"/>
                <a:gd name="T1" fmla="*/ 0 h 68"/>
                <a:gd name="T2" fmla="*/ 37 w 78"/>
                <a:gd name="T3" fmla="*/ 9 h 68"/>
                <a:gd name="T4" fmla="*/ 12 w 78"/>
                <a:gd name="T5" fmla="*/ 9 h 68"/>
                <a:gd name="T6" fmla="*/ 0 w 78"/>
                <a:gd name="T7" fmla="*/ 20 h 68"/>
                <a:gd name="T8" fmla="*/ 0 w 78"/>
                <a:gd name="T9" fmla="*/ 57 h 68"/>
                <a:gd name="T10" fmla="*/ 12 w 78"/>
                <a:gd name="T11" fmla="*/ 68 h 68"/>
                <a:gd name="T12" fmla="*/ 39 w 78"/>
                <a:gd name="T13" fmla="*/ 68 h 68"/>
                <a:gd name="T14" fmla="*/ 50 w 78"/>
                <a:gd name="T15" fmla="*/ 57 h 68"/>
                <a:gd name="T16" fmla="*/ 50 w 78"/>
                <a:gd name="T17" fmla="*/ 41 h 68"/>
                <a:gd name="T18" fmla="*/ 55 w 78"/>
                <a:gd name="T19" fmla="*/ 41 h 68"/>
                <a:gd name="T20" fmla="*/ 78 w 78"/>
                <a:gd name="T21" fmla="*/ 21 h 68"/>
                <a:gd name="T22" fmla="*/ 55 w 78"/>
                <a:gd name="T23" fmla="*/ 0 h 68"/>
                <a:gd name="T24" fmla="*/ 25 w 78"/>
                <a:gd name="T25" fmla="*/ 60 h 68"/>
                <a:gd name="T26" fmla="*/ 20 w 78"/>
                <a:gd name="T27" fmla="*/ 55 h 68"/>
                <a:gd name="T28" fmla="*/ 25 w 78"/>
                <a:gd name="T29" fmla="*/ 50 h 68"/>
                <a:gd name="T30" fmla="*/ 30 w 78"/>
                <a:gd name="T31" fmla="*/ 55 h 68"/>
                <a:gd name="T32" fmla="*/ 25 w 78"/>
                <a:gd name="T33" fmla="*/ 60 h 68"/>
                <a:gd name="T34" fmla="*/ 45 w 78"/>
                <a:gd name="T35" fmla="*/ 44 h 68"/>
                <a:gd name="T36" fmla="*/ 5 w 78"/>
                <a:gd name="T37" fmla="*/ 44 h 68"/>
                <a:gd name="T38" fmla="*/ 5 w 78"/>
                <a:gd name="T39" fmla="*/ 20 h 68"/>
                <a:gd name="T40" fmla="*/ 12 w 78"/>
                <a:gd name="T41" fmla="*/ 14 h 68"/>
                <a:gd name="T42" fmla="*/ 34 w 78"/>
                <a:gd name="T43" fmla="*/ 14 h 68"/>
                <a:gd name="T44" fmla="*/ 33 w 78"/>
                <a:gd name="T45" fmla="*/ 21 h 68"/>
                <a:gd name="T46" fmla="*/ 45 w 78"/>
                <a:gd name="T47" fmla="*/ 39 h 68"/>
                <a:gd name="T48" fmla="*/ 45 w 78"/>
                <a:gd name="T49" fmla="*/ 44 h 68"/>
                <a:gd name="T50" fmla="*/ 55 w 78"/>
                <a:gd name="T51" fmla="*/ 38 h 68"/>
                <a:gd name="T52" fmla="*/ 37 w 78"/>
                <a:gd name="T53" fmla="*/ 21 h 68"/>
                <a:gd name="T54" fmla="*/ 55 w 78"/>
                <a:gd name="T55" fmla="*/ 3 h 68"/>
                <a:gd name="T56" fmla="*/ 74 w 78"/>
                <a:gd name="T57" fmla="*/ 21 h 68"/>
                <a:gd name="T58" fmla="*/ 55 w 78"/>
                <a:gd name="T59" fmla="*/ 3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8" h="68">
                  <a:moveTo>
                    <a:pt x="55" y="0"/>
                  </a:moveTo>
                  <a:cubicBezTo>
                    <a:pt x="48" y="0"/>
                    <a:pt x="41" y="3"/>
                    <a:pt x="37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5" y="9"/>
                    <a:pt x="0" y="14"/>
                    <a:pt x="0" y="2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3"/>
                    <a:pt x="5" y="68"/>
                    <a:pt x="12" y="68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45" y="68"/>
                    <a:pt x="50" y="63"/>
                    <a:pt x="50" y="57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2" y="41"/>
                    <a:pt x="54" y="41"/>
                    <a:pt x="55" y="41"/>
                  </a:cubicBezTo>
                  <a:cubicBezTo>
                    <a:pt x="68" y="41"/>
                    <a:pt x="78" y="32"/>
                    <a:pt x="78" y="21"/>
                  </a:cubicBezTo>
                  <a:cubicBezTo>
                    <a:pt x="78" y="9"/>
                    <a:pt x="68" y="0"/>
                    <a:pt x="55" y="0"/>
                  </a:cubicBezTo>
                  <a:close/>
                  <a:moveTo>
                    <a:pt x="25" y="60"/>
                  </a:moveTo>
                  <a:cubicBezTo>
                    <a:pt x="22" y="60"/>
                    <a:pt x="20" y="58"/>
                    <a:pt x="20" y="55"/>
                  </a:cubicBezTo>
                  <a:cubicBezTo>
                    <a:pt x="20" y="53"/>
                    <a:pt x="22" y="50"/>
                    <a:pt x="25" y="50"/>
                  </a:cubicBezTo>
                  <a:cubicBezTo>
                    <a:pt x="28" y="50"/>
                    <a:pt x="30" y="53"/>
                    <a:pt x="30" y="55"/>
                  </a:cubicBezTo>
                  <a:cubicBezTo>
                    <a:pt x="30" y="58"/>
                    <a:pt x="28" y="60"/>
                    <a:pt x="25" y="60"/>
                  </a:cubicBezTo>
                  <a:close/>
                  <a:moveTo>
                    <a:pt x="45" y="44"/>
                  </a:moveTo>
                  <a:cubicBezTo>
                    <a:pt x="5" y="44"/>
                    <a:pt x="5" y="44"/>
                    <a:pt x="5" y="44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7"/>
                    <a:pt x="8" y="14"/>
                    <a:pt x="12" y="14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4" y="16"/>
                    <a:pt x="33" y="18"/>
                    <a:pt x="33" y="21"/>
                  </a:cubicBezTo>
                  <a:cubicBezTo>
                    <a:pt x="33" y="29"/>
                    <a:pt x="38" y="36"/>
                    <a:pt x="45" y="39"/>
                  </a:cubicBezTo>
                  <a:lnTo>
                    <a:pt x="45" y="44"/>
                  </a:lnTo>
                  <a:close/>
                  <a:moveTo>
                    <a:pt x="55" y="38"/>
                  </a:moveTo>
                  <a:cubicBezTo>
                    <a:pt x="45" y="38"/>
                    <a:pt x="37" y="30"/>
                    <a:pt x="37" y="21"/>
                  </a:cubicBezTo>
                  <a:cubicBezTo>
                    <a:pt x="37" y="11"/>
                    <a:pt x="45" y="3"/>
                    <a:pt x="55" y="3"/>
                  </a:cubicBezTo>
                  <a:cubicBezTo>
                    <a:pt x="66" y="3"/>
                    <a:pt x="74" y="11"/>
                    <a:pt x="74" y="21"/>
                  </a:cubicBezTo>
                  <a:cubicBezTo>
                    <a:pt x="74" y="30"/>
                    <a:pt x="66" y="38"/>
                    <a:pt x="55" y="3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6" name="ïṣ1iḑé"/>
            <p:cNvSpPr/>
            <p:nvPr/>
          </p:nvSpPr>
          <p:spPr bwMode="auto">
            <a:xfrm>
              <a:off x="5331321" y="3274249"/>
              <a:ext cx="17101" cy="26874"/>
            </a:xfrm>
            <a:custGeom>
              <a:avLst/>
              <a:gdLst>
                <a:gd name="T0" fmla="*/ 5 w 7"/>
                <a:gd name="T1" fmla="*/ 5 h 11"/>
                <a:gd name="T2" fmla="*/ 3 w 7"/>
                <a:gd name="T3" fmla="*/ 3 h 11"/>
                <a:gd name="T4" fmla="*/ 4 w 7"/>
                <a:gd name="T5" fmla="*/ 2 h 11"/>
                <a:gd name="T6" fmla="*/ 6 w 7"/>
                <a:gd name="T7" fmla="*/ 3 h 11"/>
                <a:gd name="T8" fmla="*/ 7 w 7"/>
                <a:gd name="T9" fmla="*/ 1 h 11"/>
                <a:gd name="T10" fmla="*/ 4 w 7"/>
                <a:gd name="T11" fmla="*/ 0 h 11"/>
                <a:gd name="T12" fmla="*/ 0 w 7"/>
                <a:gd name="T13" fmla="*/ 3 h 11"/>
                <a:gd name="T14" fmla="*/ 3 w 7"/>
                <a:gd name="T15" fmla="*/ 7 h 11"/>
                <a:gd name="T16" fmla="*/ 5 w 7"/>
                <a:gd name="T17" fmla="*/ 8 h 11"/>
                <a:gd name="T18" fmla="*/ 3 w 7"/>
                <a:gd name="T19" fmla="*/ 9 h 11"/>
                <a:gd name="T20" fmla="*/ 0 w 7"/>
                <a:gd name="T21" fmla="*/ 9 h 11"/>
                <a:gd name="T22" fmla="*/ 0 w 7"/>
                <a:gd name="T23" fmla="*/ 11 h 11"/>
                <a:gd name="T24" fmla="*/ 3 w 7"/>
                <a:gd name="T25" fmla="*/ 11 h 11"/>
                <a:gd name="T26" fmla="*/ 7 w 7"/>
                <a:gd name="T27" fmla="*/ 8 h 11"/>
                <a:gd name="T28" fmla="*/ 5 w 7"/>
                <a:gd name="T2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" h="11">
                  <a:moveTo>
                    <a:pt x="5" y="5"/>
                  </a:move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2"/>
                    <a:pt x="4" y="2"/>
                  </a:cubicBezTo>
                  <a:cubicBezTo>
                    <a:pt x="5" y="2"/>
                    <a:pt x="6" y="2"/>
                    <a:pt x="6" y="3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1" y="6"/>
                    <a:pt x="3" y="7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9"/>
                    <a:pt x="4" y="9"/>
                    <a:pt x="3" y="9"/>
                  </a:cubicBezTo>
                  <a:cubicBezTo>
                    <a:pt x="2" y="9"/>
                    <a:pt x="1" y="9"/>
                    <a:pt x="0" y="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2" y="11"/>
                    <a:pt x="3" y="11"/>
                  </a:cubicBezTo>
                  <a:cubicBezTo>
                    <a:pt x="6" y="11"/>
                    <a:pt x="7" y="10"/>
                    <a:pt x="7" y="8"/>
                  </a:cubicBezTo>
                  <a:cubicBezTo>
                    <a:pt x="7" y="6"/>
                    <a:pt x="7" y="5"/>
                    <a:pt x="5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7" name="ïṣlïḑè"/>
            <p:cNvSpPr/>
            <p:nvPr/>
          </p:nvSpPr>
          <p:spPr bwMode="auto">
            <a:xfrm>
              <a:off x="5353309" y="3274249"/>
              <a:ext cx="30539" cy="26874"/>
            </a:xfrm>
            <a:custGeom>
              <a:avLst/>
              <a:gdLst>
                <a:gd name="T0" fmla="*/ 8 w 12"/>
                <a:gd name="T1" fmla="*/ 0 h 11"/>
                <a:gd name="T2" fmla="*/ 7 w 12"/>
                <a:gd name="T3" fmla="*/ 4 h 11"/>
                <a:gd name="T4" fmla="*/ 6 w 12"/>
                <a:gd name="T5" fmla="*/ 8 h 11"/>
                <a:gd name="T6" fmla="*/ 6 w 12"/>
                <a:gd name="T7" fmla="*/ 8 h 11"/>
                <a:gd name="T8" fmla="*/ 5 w 12"/>
                <a:gd name="T9" fmla="*/ 4 h 11"/>
                <a:gd name="T10" fmla="*/ 4 w 12"/>
                <a:gd name="T11" fmla="*/ 0 h 11"/>
                <a:gd name="T12" fmla="*/ 1 w 12"/>
                <a:gd name="T13" fmla="*/ 0 h 11"/>
                <a:gd name="T14" fmla="*/ 0 w 12"/>
                <a:gd name="T15" fmla="*/ 11 h 11"/>
                <a:gd name="T16" fmla="*/ 2 w 12"/>
                <a:gd name="T17" fmla="*/ 11 h 11"/>
                <a:gd name="T18" fmla="*/ 2 w 12"/>
                <a:gd name="T19" fmla="*/ 7 h 11"/>
                <a:gd name="T20" fmla="*/ 3 w 12"/>
                <a:gd name="T21" fmla="*/ 2 h 11"/>
                <a:gd name="T22" fmla="*/ 3 w 12"/>
                <a:gd name="T23" fmla="*/ 2 h 11"/>
                <a:gd name="T24" fmla="*/ 4 w 12"/>
                <a:gd name="T25" fmla="*/ 7 h 11"/>
                <a:gd name="T26" fmla="*/ 5 w 12"/>
                <a:gd name="T27" fmla="*/ 11 h 11"/>
                <a:gd name="T28" fmla="*/ 7 w 12"/>
                <a:gd name="T29" fmla="*/ 11 h 11"/>
                <a:gd name="T30" fmla="*/ 8 w 12"/>
                <a:gd name="T31" fmla="*/ 7 h 11"/>
                <a:gd name="T32" fmla="*/ 9 w 12"/>
                <a:gd name="T33" fmla="*/ 2 h 11"/>
                <a:gd name="T34" fmla="*/ 9 w 12"/>
                <a:gd name="T35" fmla="*/ 2 h 11"/>
                <a:gd name="T36" fmla="*/ 9 w 12"/>
                <a:gd name="T37" fmla="*/ 7 h 11"/>
                <a:gd name="T38" fmla="*/ 10 w 12"/>
                <a:gd name="T39" fmla="*/ 11 h 11"/>
                <a:gd name="T40" fmla="*/ 12 w 12"/>
                <a:gd name="T41" fmla="*/ 11 h 11"/>
                <a:gd name="T42" fmla="*/ 11 w 12"/>
                <a:gd name="T43" fmla="*/ 0 h 11"/>
                <a:gd name="T44" fmla="*/ 8 w 12"/>
                <a:gd name="T4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11">
                  <a:moveTo>
                    <a:pt x="8" y="0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6" y="6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6"/>
                    <a:pt x="5" y="5"/>
                    <a:pt x="5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3" y="4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4"/>
                    <a:pt x="3" y="5"/>
                    <a:pt x="4" y="7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5"/>
                    <a:pt x="9" y="4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4"/>
                    <a:pt x="9" y="6"/>
                    <a:pt x="9" y="7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8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8" name="ïśľíďè"/>
            <p:cNvSpPr/>
            <p:nvPr/>
          </p:nvSpPr>
          <p:spPr bwMode="auto">
            <a:xfrm>
              <a:off x="5386290" y="3274249"/>
              <a:ext cx="20766" cy="26874"/>
            </a:xfrm>
            <a:custGeom>
              <a:avLst/>
              <a:gdLst>
                <a:gd name="T0" fmla="*/ 5 w 8"/>
                <a:gd name="T1" fmla="*/ 5 h 11"/>
                <a:gd name="T2" fmla="*/ 3 w 8"/>
                <a:gd name="T3" fmla="*/ 3 h 11"/>
                <a:gd name="T4" fmla="*/ 5 w 8"/>
                <a:gd name="T5" fmla="*/ 2 h 11"/>
                <a:gd name="T6" fmla="*/ 7 w 8"/>
                <a:gd name="T7" fmla="*/ 3 h 11"/>
                <a:gd name="T8" fmla="*/ 7 w 8"/>
                <a:gd name="T9" fmla="*/ 1 h 11"/>
                <a:gd name="T10" fmla="*/ 5 w 8"/>
                <a:gd name="T11" fmla="*/ 0 h 11"/>
                <a:gd name="T12" fmla="*/ 1 w 8"/>
                <a:gd name="T13" fmla="*/ 3 h 11"/>
                <a:gd name="T14" fmla="*/ 4 w 8"/>
                <a:gd name="T15" fmla="*/ 7 h 11"/>
                <a:gd name="T16" fmla="*/ 5 w 8"/>
                <a:gd name="T17" fmla="*/ 8 h 11"/>
                <a:gd name="T18" fmla="*/ 4 w 8"/>
                <a:gd name="T19" fmla="*/ 9 h 11"/>
                <a:gd name="T20" fmla="*/ 1 w 8"/>
                <a:gd name="T21" fmla="*/ 9 h 11"/>
                <a:gd name="T22" fmla="*/ 0 w 8"/>
                <a:gd name="T23" fmla="*/ 11 h 11"/>
                <a:gd name="T24" fmla="*/ 4 w 8"/>
                <a:gd name="T25" fmla="*/ 11 h 11"/>
                <a:gd name="T26" fmla="*/ 8 w 8"/>
                <a:gd name="T27" fmla="*/ 8 h 11"/>
                <a:gd name="T28" fmla="*/ 5 w 8"/>
                <a:gd name="T2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11">
                  <a:moveTo>
                    <a:pt x="5" y="5"/>
                  </a:moveTo>
                  <a:cubicBezTo>
                    <a:pt x="4" y="4"/>
                    <a:pt x="3" y="4"/>
                    <a:pt x="3" y="3"/>
                  </a:cubicBezTo>
                  <a:cubicBezTo>
                    <a:pt x="3" y="3"/>
                    <a:pt x="4" y="2"/>
                    <a:pt x="5" y="2"/>
                  </a:cubicBezTo>
                  <a:cubicBezTo>
                    <a:pt x="6" y="2"/>
                    <a:pt x="7" y="2"/>
                    <a:pt x="7" y="3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1" y="5"/>
                    <a:pt x="2" y="6"/>
                    <a:pt x="4" y="7"/>
                  </a:cubicBezTo>
                  <a:cubicBezTo>
                    <a:pt x="5" y="7"/>
                    <a:pt x="5" y="7"/>
                    <a:pt x="5" y="8"/>
                  </a:cubicBezTo>
                  <a:cubicBezTo>
                    <a:pt x="5" y="9"/>
                    <a:pt x="5" y="9"/>
                    <a:pt x="4" y="9"/>
                  </a:cubicBezTo>
                  <a:cubicBezTo>
                    <a:pt x="3" y="9"/>
                    <a:pt x="2" y="9"/>
                    <a:pt x="1" y="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2" y="11"/>
                    <a:pt x="4" y="11"/>
                  </a:cubicBezTo>
                  <a:cubicBezTo>
                    <a:pt x="7" y="11"/>
                    <a:pt x="8" y="10"/>
                    <a:pt x="8" y="8"/>
                  </a:cubicBezTo>
                  <a:cubicBezTo>
                    <a:pt x="8" y="6"/>
                    <a:pt x="7" y="5"/>
                    <a:pt x="5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9" name="îşḷîḍé"/>
            <p:cNvSpPr/>
            <p:nvPr/>
          </p:nvSpPr>
          <p:spPr bwMode="auto">
            <a:xfrm>
              <a:off x="7293102" y="2213959"/>
              <a:ext cx="30539" cy="30539"/>
            </a:xfrm>
            <a:custGeom>
              <a:avLst/>
              <a:gdLst>
                <a:gd name="T0" fmla="*/ 4 w 25"/>
                <a:gd name="T1" fmla="*/ 0 h 25"/>
                <a:gd name="T2" fmla="*/ 0 w 25"/>
                <a:gd name="T3" fmla="*/ 5 h 25"/>
                <a:gd name="T4" fmla="*/ 20 w 25"/>
                <a:gd name="T5" fmla="*/ 25 h 25"/>
                <a:gd name="T6" fmla="*/ 25 w 25"/>
                <a:gd name="T7" fmla="*/ 21 h 25"/>
                <a:gd name="T8" fmla="*/ 4 w 25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4" y="0"/>
                  </a:moveTo>
                  <a:lnTo>
                    <a:pt x="0" y="5"/>
                  </a:lnTo>
                  <a:lnTo>
                    <a:pt x="20" y="25"/>
                  </a:lnTo>
                  <a:lnTo>
                    <a:pt x="25" y="21"/>
                  </a:lnTo>
                  <a:lnTo>
                    <a:pt x="4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0" name="íśļiḍe"/>
            <p:cNvSpPr/>
            <p:nvPr/>
          </p:nvSpPr>
          <p:spPr bwMode="auto">
            <a:xfrm>
              <a:off x="7221031" y="2283587"/>
              <a:ext cx="35425" cy="31760"/>
            </a:xfrm>
            <a:custGeom>
              <a:avLst/>
              <a:gdLst>
                <a:gd name="T0" fmla="*/ 9 w 29"/>
                <a:gd name="T1" fmla="*/ 0 h 26"/>
                <a:gd name="T2" fmla="*/ 0 w 29"/>
                <a:gd name="T3" fmla="*/ 26 h 26"/>
                <a:gd name="T4" fmla="*/ 29 w 29"/>
                <a:gd name="T5" fmla="*/ 18 h 26"/>
                <a:gd name="T6" fmla="*/ 9 w 2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6">
                  <a:moveTo>
                    <a:pt x="9" y="0"/>
                  </a:moveTo>
                  <a:lnTo>
                    <a:pt x="0" y="26"/>
                  </a:lnTo>
                  <a:lnTo>
                    <a:pt x="29" y="18"/>
                  </a:lnTo>
                  <a:lnTo>
                    <a:pt x="9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1" name="íşľïde"/>
            <p:cNvSpPr/>
            <p:nvPr/>
          </p:nvSpPr>
          <p:spPr bwMode="auto">
            <a:xfrm>
              <a:off x="7234468" y="2222510"/>
              <a:ext cx="83064" cy="83064"/>
            </a:xfrm>
            <a:custGeom>
              <a:avLst/>
              <a:gdLst>
                <a:gd name="T0" fmla="*/ 0 w 33"/>
                <a:gd name="T1" fmla="*/ 23 h 33"/>
                <a:gd name="T2" fmla="*/ 9 w 33"/>
                <a:gd name="T3" fmla="*/ 33 h 33"/>
                <a:gd name="T4" fmla="*/ 33 w 33"/>
                <a:gd name="T5" fmla="*/ 9 h 33"/>
                <a:gd name="T6" fmla="*/ 23 w 33"/>
                <a:gd name="T7" fmla="*/ 0 h 33"/>
                <a:gd name="T8" fmla="*/ 0 w 33"/>
                <a:gd name="T9" fmla="*/ 23 h 33"/>
                <a:gd name="T10" fmla="*/ 8 w 33"/>
                <a:gd name="T11" fmla="*/ 17 h 33"/>
                <a:gd name="T12" fmla="*/ 20 w 33"/>
                <a:gd name="T13" fmla="*/ 5 h 33"/>
                <a:gd name="T14" fmla="*/ 21 w 33"/>
                <a:gd name="T15" fmla="*/ 5 h 33"/>
                <a:gd name="T16" fmla="*/ 21 w 33"/>
                <a:gd name="T17" fmla="*/ 7 h 33"/>
                <a:gd name="T18" fmla="*/ 9 w 33"/>
                <a:gd name="T19" fmla="*/ 19 h 33"/>
                <a:gd name="T20" fmla="*/ 8 w 33"/>
                <a:gd name="T21" fmla="*/ 19 h 33"/>
                <a:gd name="T22" fmla="*/ 8 w 33"/>
                <a:gd name="T23" fmla="*/ 17 h 33"/>
                <a:gd name="T24" fmla="*/ 27 w 33"/>
                <a:gd name="T25" fmla="*/ 13 h 33"/>
                <a:gd name="T26" fmla="*/ 15 w 33"/>
                <a:gd name="T27" fmla="*/ 25 h 33"/>
                <a:gd name="T28" fmla="*/ 14 w 33"/>
                <a:gd name="T29" fmla="*/ 25 h 33"/>
                <a:gd name="T30" fmla="*/ 14 w 33"/>
                <a:gd name="T31" fmla="*/ 23 h 33"/>
                <a:gd name="T32" fmla="*/ 26 w 33"/>
                <a:gd name="T33" fmla="*/ 11 h 33"/>
                <a:gd name="T34" fmla="*/ 27 w 33"/>
                <a:gd name="T35" fmla="*/ 11 h 33"/>
                <a:gd name="T36" fmla="*/ 27 w 33"/>
                <a:gd name="T37" fmla="*/ 13 h 33"/>
                <a:gd name="T38" fmla="*/ 26 w 33"/>
                <a:gd name="T39" fmla="*/ 6 h 33"/>
                <a:gd name="T40" fmla="*/ 26 w 33"/>
                <a:gd name="T41" fmla="*/ 8 h 33"/>
                <a:gd name="T42" fmla="*/ 9 w 33"/>
                <a:gd name="T43" fmla="*/ 26 h 33"/>
                <a:gd name="T44" fmla="*/ 7 w 33"/>
                <a:gd name="T45" fmla="*/ 26 h 33"/>
                <a:gd name="T46" fmla="*/ 7 w 33"/>
                <a:gd name="T47" fmla="*/ 23 h 33"/>
                <a:gd name="T48" fmla="*/ 24 w 33"/>
                <a:gd name="T49" fmla="*/ 6 h 33"/>
                <a:gd name="T50" fmla="*/ 26 w 33"/>
                <a:gd name="T51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" h="33">
                  <a:moveTo>
                    <a:pt x="0" y="23"/>
                  </a:moveTo>
                  <a:cubicBezTo>
                    <a:pt x="9" y="33"/>
                    <a:pt x="9" y="33"/>
                    <a:pt x="9" y="33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0" y="23"/>
                  </a:lnTo>
                  <a:close/>
                  <a:moveTo>
                    <a:pt x="8" y="17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1" y="5"/>
                    <a:pt x="21" y="5"/>
                  </a:cubicBezTo>
                  <a:cubicBezTo>
                    <a:pt x="21" y="6"/>
                    <a:pt x="21" y="6"/>
                    <a:pt x="21" y="7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8" y="19"/>
                    <a:pt x="8" y="19"/>
                  </a:cubicBezTo>
                  <a:cubicBezTo>
                    <a:pt x="7" y="18"/>
                    <a:pt x="7" y="18"/>
                    <a:pt x="8" y="17"/>
                  </a:cubicBezTo>
                  <a:close/>
                  <a:moveTo>
                    <a:pt x="27" y="13"/>
                  </a:move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4" y="25"/>
                    <a:pt x="14" y="25"/>
                  </a:cubicBezTo>
                  <a:cubicBezTo>
                    <a:pt x="13" y="24"/>
                    <a:pt x="13" y="24"/>
                    <a:pt x="14" y="23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7" y="11"/>
                    <a:pt x="27" y="11"/>
                  </a:cubicBezTo>
                  <a:cubicBezTo>
                    <a:pt x="28" y="12"/>
                    <a:pt x="28" y="12"/>
                    <a:pt x="27" y="13"/>
                  </a:cubicBezTo>
                  <a:close/>
                  <a:moveTo>
                    <a:pt x="26" y="6"/>
                  </a:moveTo>
                  <a:cubicBezTo>
                    <a:pt x="27" y="7"/>
                    <a:pt x="27" y="8"/>
                    <a:pt x="26" y="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8" y="26"/>
                    <a:pt x="7" y="26"/>
                    <a:pt x="7" y="26"/>
                  </a:cubicBezTo>
                  <a:cubicBezTo>
                    <a:pt x="6" y="25"/>
                    <a:pt x="6" y="24"/>
                    <a:pt x="7" y="23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5" y="5"/>
                    <a:pt x="26" y="5"/>
                    <a:pt x="26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2" name="iṡ1ïdè"/>
            <p:cNvSpPr/>
            <p:nvPr/>
          </p:nvSpPr>
          <p:spPr bwMode="auto">
            <a:xfrm>
              <a:off x="7190493" y="2234726"/>
              <a:ext cx="102609" cy="106274"/>
            </a:xfrm>
            <a:custGeom>
              <a:avLst/>
              <a:gdLst>
                <a:gd name="T0" fmla="*/ 36 w 40"/>
                <a:gd name="T1" fmla="*/ 34 h 42"/>
                <a:gd name="T2" fmla="*/ 32 w 40"/>
                <a:gd name="T3" fmla="*/ 37 h 42"/>
                <a:gd name="T4" fmla="*/ 8 w 40"/>
                <a:gd name="T5" fmla="*/ 37 h 42"/>
                <a:gd name="T6" fmla="*/ 4 w 40"/>
                <a:gd name="T7" fmla="*/ 34 h 42"/>
                <a:gd name="T8" fmla="*/ 4 w 40"/>
                <a:gd name="T9" fmla="*/ 7 h 42"/>
                <a:gd name="T10" fmla="*/ 8 w 40"/>
                <a:gd name="T11" fmla="*/ 4 h 42"/>
                <a:gd name="T12" fmla="*/ 30 w 40"/>
                <a:gd name="T13" fmla="*/ 4 h 42"/>
                <a:gd name="T14" fmla="*/ 34 w 40"/>
                <a:gd name="T15" fmla="*/ 0 h 42"/>
                <a:gd name="T16" fmla="*/ 4 w 40"/>
                <a:gd name="T17" fmla="*/ 0 h 42"/>
                <a:gd name="T18" fmla="*/ 0 w 40"/>
                <a:gd name="T19" fmla="*/ 5 h 42"/>
                <a:gd name="T20" fmla="*/ 0 w 40"/>
                <a:gd name="T21" fmla="*/ 38 h 42"/>
                <a:gd name="T22" fmla="*/ 4 w 40"/>
                <a:gd name="T23" fmla="*/ 42 h 42"/>
                <a:gd name="T24" fmla="*/ 36 w 40"/>
                <a:gd name="T25" fmla="*/ 42 h 42"/>
                <a:gd name="T26" fmla="*/ 40 w 40"/>
                <a:gd name="T27" fmla="*/ 38 h 42"/>
                <a:gd name="T28" fmla="*/ 40 w 40"/>
                <a:gd name="T29" fmla="*/ 15 h 42"/>
                <a:gd name="T30" fmla="*/ 36 w 40"/>
                <a:gd name="T31" fmla="*/ 19 h 42"/>
                <a:gd name="T32" fmla="*/ 36 w 40"/>
                <a:gd name="T33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42">
                  <a:moveTo>
                    <a:pt x="36" y="34"/>
                  </a:moveTo>
                  <a:cubicBezTo>
                    <a:pt x="36" y="36"/>
                    <a:pt x="34" y="37"/>
                    <a:pt x="32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6" y="37"/>
                    <a:pt x="4" y="36"/>
                    <a:pt x="4" y="3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6" y="4"/>
                    <a:pt x="8" y="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2"/>
                    <a:pt x="4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8" y="42"/>
                    <a:pt x="40" y="40"/>
                    <a:pt x="40" y="38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36" y="19"/>
                    <a:pt x="36" y="19"/>
                    <a:pt x="36" y="19"/>
                  </a:cubicBezTo>
                  <a:lnTo>
                    <a:pt x="36" y="3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" name="iṩḷiḑe"/>
            <p:cNvSpPr/>
            <p:nvPr/>
          </p:nvSpPr>
          <p:spPr bwMode="auto">
            <a:xfrm>
              <a:off x="6871673" y="4104891"/>
              <a:ext cx="156356" cy="157578"/>
            </a:xfrm>
            <a:custGeom>
              <a:avLst/>
              <a:gdLst>
                <a:gd name="T0" fmla="*/ 56 w 62"/>
                <a:gd name="T1" fmla="*/ 27 h 62"/>
                <a:gd name="T2" fmla="*/ 56 w 62"/>
                <a:gd name="T3" fmla="*/ 8 h 62"/>
                <a:gd name="T4" fmla="*/ 48 w 62"/>
                <a:gd name="T5" fmla="*/ 0 h 62"/>
                <a:gd name="T6" fmla="*/ 14 w 62"/>
                <a:gd name="T7" fmla="*/ 0 h 62"/>
                <a:gd name="T8" fmla="*/ 6 w 62"/>
                <a:gd name="T9" fmla="*/ 8 h 62"/>
                <a:gd name="T10" fmla="*/ 6 w 62"/>
                <a:gd name="T11" fmla="*/ 27 h 62"/>
                <a:gd name="T12" fmla="*/ 6 w 62"/>
                <a:gd name="T13" fmla="*/ 27 h 62"/>
                <a:gd name="T14" fmla="*/ 0 w 62"/>
                <a:gd name="T15" fmla="*/ 33 h 62"/>
                <a:gd name="T16" fmla="*/ 0 w 62"/>
                <a:gd name="T17" fmla="*/ 57 h 62"/>
                <a:gd name="T18" fmla="*/ 6 w 62"/>
                <a:gd name="T19" fmla="*/ 62 h 62"/>
                <a:gd name="T20" fmla="*/ 56 w 62"/>
                <a:gd name="T21" fmla="*/ 62 h 62"/>
                <a:gd name="T22" fmla="*/ 62 w 62"/>
                <a:gd name="T23" fmla="*/ 57 h 62"/>
                <a:gd name="T24" fmla="*/ 62 w 62"/>
                <a:gd name="T25" fmla="*/ 33 h 62"/>
                <a:gd name="T26" fmla="*/ 56 w 62"/>
                <a:gd name="T27" fmla="*/ 27 h 62"/>
                <a:gd name="T28" fmla="*/ 52 w 62"/>
                <a:gd name="T29" fmla="*/ 27 h 62"/>
                <a:gd name="T30" fmla="*/ 50 w 62"/>
                <a:gd name="T31" fmla="*/ 27 h 62"/>
                <a:gd name="T32" fmla="*/ 31 w 62"/>
                <a:gd name="T33" fmla="*/ 42 h 62"/>
                <a:gd name="T34" fmla="*/ 12 w 62"/>
                <a:gd name="T35" fmla="*/ 27 h 62"/>
                <a:gd name="T36" fmla="*/ 10 w 62"/>
                <a:gd name="T37" fmla="*/ 27 h 62"/>
                <a:gd name="T38" fmla="*/ 10 w 62"/>
                <a:gd name="T39" fmla="*/ 8 h 62"/>
                <a:gd name="T40" fmla="*/ 14 w 62"/>
                <a:gd name="T41" fmla="*/ 4 h 62"/>
                <a:gd name="T42" fmla="*/ 48 w 62"/>
                <a:gd name="T43" fmla="*/ 4 h 62"/>
                <a:gd name="T44" fmla="*/ 52 w 62"/>
                <a:gd name="T45" fmla="*/ 8 h 62"/>
                <a:gd name="T46" fmla="*/ 52 w 62"/>
                <a:gd name="T47" fmla="*/ 2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2" h="62">
                  <a:moveTo>
                    <a:pt x="56" y="27"/>
                  </a:moveTo>
                  <a:cubicBezTo>
                    <a:pt x="56" y="8"/>
                    <a:pt x="56" y="8"/>
                    <a:pt x="56" y="8"/>
                  </a:cubicBezTo>
                  <a:cubicBezTo>
                    <a:pt x="56" y="4"/>
                    <a:pt x="52" y="0"/>
                    <a:pt x="48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0" y="0"/>
                    <a:pt x="6" y="4"/>
                    <a:pt x="6" y="8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3" y="27"/>
                    <a:pt x="0" y="30"/>
                    <a:pt x="0" y="33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0"/>
                    <a:pt x="3" y="62"/>
                    <a:pt x="6" y="62"/>
                  </a:cubicBezTo>
                  <a:cubicBezTo>
                    <a:pt x="56" y="62"/>
                    <a:pt x="56" y="62"/>
                    <a:pt x="56" y="62"/>
                  </a:cubicBezTo>
                  <a:cubicBezTo>
                    <a:pt x="59" y="62"/>
                    <a:pt x="62" y="60"/>
                    <a:pt x="62" y="57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2" y="30"/>
                    <a:pt x="59" y="27"/>
                    <a:pt x="56" y="27"/>
                  </a:cubicBezTo>
                  <a:close/>
                  <a:moveTo>
                    <a:pt x="52" y="27"/>
                  </a:moveTo>
                  <a:cubicBezTo>
                    <a:pt x="50" y="27"/>
                    <a:pt x="50" y="27"/>
                    <a:pt x="50" y="27"/>
                  </a:cubicBezTo>
                  <a:cubicBezTo>
                    <a:pt x="48" y="36"/>
                    <a:pt x="40" y="42"/>
                    <a:pt x="31" y="42"/>
                  </a:cubicBezTo>
                  <a:cubicBezTo>
                    <a:pt x="22" y="42"/>
                    <a:pt x="14" y="36"/>
                    <a:pt x="12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6"/>
                    <a:pt x="12" y="4"/>
                    <a:pt x="14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6"/>
                    <a:pt x="52" y="8"/>
                  </a:cubicBezTo>
                  <a:lnTo>
                    <a:pt x="52" y="2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" name="ïṧlide"/>
            <p:cNvSpPr/>
            <p:nvPr/>
          </p:nvSpPr>
          <p:spPr bwMode="auto">
            <a:xfrm>
              <a:off x="6921756" y="4125657"/>
              <a:ext cx="61077" cy="68406"/>
            </a:xfrm>
            <a:custGeom>
              <a:avLst/>
              <a:gdLst>
                <a:gd name="T0" fmla="*/ 36 w 50"/>
                <a:gd name="T1" fmla="*/ 0 h 56"/>
                <a:gd name="T2" fmla="*/ 15 w 50"/>
                <a:gd name="T3" fmla="*/ 0 h 56"/>
                <a:gd name="T4" fmla="*/ 15 w 50"/>
                <a:gd name="T5" fmla="*/ 31 h 56"/>
                <a:gd name="T6" fmla="*/ 0 w 50"/>
                <a:gd name="T7" fmla="*/ 31 h 56"/>
                <a:gd name="T8" fmla="*/ 25 w 50"/>
                <a:gd name="T9" fmla="*/ 56 h 56"/>
                <a:gd name="T10" fmla="*/ 50 w 50"/>
                <a:gd name="T11" fmla="*/ 31 h 56"/>
                <a:gd name="T12" fmla="*/ 36 w 50"/>
                <a:gd name="T13" fmla="*/ 31 h 56"/>
                <a:gd name="T14" fmla="*/ 36 w 50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6">
                  <a:moveTo>
                    <a:pt x="36" y="0"/>
                  </a:moveTo>
                  <a:lnTo>
                    <a:pt x="15" y="0"/>
                  </a:lnTo>
                  <a:lnTo>
                    <a:pt x="15" y="31"/>
                  </a:lnTo>
                  <a:lnTo>
                    <a:pt x="0" y="31"/>
                  </a:lnTo>
                  <a:lnTo>
                    <a:pt x="25" y="56"/>
                  </a:lnTo>
                  <a:lnTo>
                    <a:pt x="50" y="31"/>
                  </a:lnTo>
                  <a:lnTo>
                    <a:pt x="36" y="31"/>
                  </a:lnTo>
                  <a:lnTo>
                    <a:pt x="36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5" name="îslîḓè"/>
            <p:cNvSpPr/>
            <p:nvPr/>
          </p:nvSpPr>
          <p:spPr bwMode="auto">
            <a:xfrm>
              <a:off x="7150182" y="3646817"/>
              <a:ext cx="122153" cy="156356"/>
            </a:xfrm>
            <a:custGeom>
              <a:avLst/>
              <a:gdLst>
                <a:gd name="T0" fmla="*/ 43 w 48"/>
                <a:gd name="T1" fmla="*/ 0 h 62"/>
                <a:gd name="T2" fmla="*/ 5 w 48"/>
                <a:gd name="T3" fmla="*/ 0 h 62"/>
                <a:gd name="T4" fmla="*/ 0 w 48"/>
                <a:gd name="T5" fmla="*/ 5 h 62"/>
                <a:gd name="T6" fmla="*/ 0 w 48"/>
                <a:gd name="T7" fmla="*/ 57 h 62"/>
                <a:gd name="T8" fmla="*/ 5 w 48"/>
                <a:gd name="T9" fmla="*/ 62 h 62"/>
                <a:gd name="T10" fmla="*/ 43 w 48"/>
                <a:gd name="T11" fmla="*/ 62 h 62"/>
                <a:gd name="T12" fmla="*/ 48 w 48"/>
                <a:gd name="T13" fmla="*/ 57 h 62"/>
                <a:gd name="T14" fmla="*/ 48 w 48"/>
                <a:gd name="T15" fmla="*/ 5 h 62"/>
                <a:gd name="T16" fmla="*/ 43 w 48"/>
                <a:gd name="T17" fmla="*/ 0 h 62"/>
                <a:gd name="T18" fmla="*/ 23 w 48"/>
                <a:gd name="T19" fmla="*/ 56 h 62"/>
                <a:gd name="T20" fmla="*/ 13 w 48"/>
                <a:gd name="T21" fmla="*/ 46 h 62"/>
                <a:gd name="T22" fmla="*/ 23 w 48"/>
                <a:gd name="T23" fmla="*/ 36 h 62"/>
                <a:gd name="T24" fmla="*/ 33 w 48"/>
                <a:gd name="T25" fmla="*/ 46 h 62"/>
                <a:gd name="T26" fmla="*/ 23 w 48"/>
                <a:gd name="T27" fmla="*/ 56 h 62"/>
                <a:gd name="T28" fmla="*/ 35 w 48"/>
                <a:gd name="T29" fmla="*/ 30 h 62"/>
                <a:gd name="T30" fmla="*/ 11 w 48"/>
                <a:gd name="T31" fmla="*/ 30 h 62"/>
                <a:gd name="T32" fmla="*/ 7 w 48"/>
                <a:gd name="T33" fmla="*/ 25 h 62"/>
                <a:gd name="T34" fmla="*/ 11 w 48"/>
                <a:gd name="T35" fmla="*/ 21 h 62"/>
                <a:gd name="T36" fmla="*/ 35 w 48"/>
                <a:gd name="T37" fmla="*/ 21 h 62"/>
                <a:gd name="T38" fmla="*/ 40 w 48"/>
                <a:gd name="T39" fmla="*/ 25 h 62"/>
                <a:gd name="T40" fmla="*/ 35 w 48"/>
                <a:gd name="T41" fmla="*/ 30 h 62"/>
                <a:gd name="T42" fmla="*/ 35 w 48"/>
                <a:gd name="T43" fmla="*/ 17 h 62"/>
                <a:gd name="T44" fmla="*/ 11 w 48"/>
                <a:gd name="T45" fmla="*/ 17 h 62"/>
                <a:gd name="T46" fmla="*/ 7 w 48"/>
                <a:gd name="T47" fmla="*/ 12 h 62"/>
                <a:gd name="T48" fmla="*/ 11 w 48"/>
                <a:gd name="T49" fmla="*/ 7 h 62"/>
                <a:gd name="T50" fmla="*/ 35 w 48"/>
                <a:gd name="T51" fmla="*/ 7 h 62"/>
                <a:gd name="T52" fmla="*/ 40 w 48"/>
                <a:gd name="T53" fmla="*/ 12 h 62"/>
                <a:gd name="T54" fmla="*/ 35 w 48"/>
                <a:gd name="T55" fmla="*/ 1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8" h="62">
                  <a:moveTo>
                    <a:pt x="43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0"/>
                    <a:pt x="2" y="62"/>
                    <a:pt x="5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6" y="62"/>
                    <a:pt x="48" y="60"/>
                    <a:pt x="48" y="57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8" y="2"/>
                    <a:pt x="46" y="0"/>
                    <a:pt x="43" y="0"/>
                  </a:cubicBezTo>
                  <a:close/>
                  <a:moveTo>
                    <a:pt x="23" y="56"/>
                  </a:moveTo>
                  <a:cubicBezTo>
                    <a:pt x="18" y="56"/>
                    <a:pt x="13" y="51"/>
                    <a:pt x="13" y="46"/>
                  </a:cubicBezTo>
                  <a:cubicBezTo>
                    <a:pt x="13" y="41"/>
                    <a:pt x="18" y="36"/>
                    <a:pt x="23" y="36"/>
                  </a:cubicBezTo>
                  <a:cubicBezTo>
                    <a:pt x="29" y="36"/>
                    <a:pt x="33" y="41"/>
                    <a:pt x="33" y="46"/>
                  </a:cubicBezTo>
                  <a:cubicBezTo>
                    <a:pt x="33" y="51"/>
                    <a:pt x="29" y="56"/>
                    <a:pt x="23" y="56"/>
                  </a:cubicBezTo>
                  <a:close/>
                  <a:moveTo>
                    <a:pt x="35" y="30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9" y="30"/>
                    <a:pt x="7" y="28"/>
                    <a:pt x="7" y="25"/>
                  </a:cubicBezTo>
                  <a:cubicBezTo>
                    <a:pt x="7" y="23"/>
                    <a:pt x="9" y="21"/>
                    <a:pt x="11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8" y="21"/>
                    <a:pt x="40" y="23"/>
                    <a:pt x="40" y="25"/>
                  </a:cubicBezTo>
                  <a:cubicBezTo>
                    <a:pt x="40" y="28"/>
                    <a:pt x="38" y="30"/>
                    <a:pt x="35" y="30"/>
                  </a:cubicBezTo>
                  <a:close/>
                  <a:moveTo>
                    <a:pt x="35" y="17"/>
                  </a:moveTo>
                  <a:cubicBezTo>
                    <a:pt x="11" y="17"/>
                    <a:pt x="11" y="17"/>
                    <a:pt x="11" y="17"/>
                  </a:cubicBezTo>
                  <a:cubicBezTo>
                    <a:pt x="9" y="17"/>
                    <a:pt x="7" y="14"/>
                    <a:pt x="7" y="12"/>
                  </a:cubicBezTo>
                  <a:cubicBezTo>
                    <a:pt x="7" y="9"/>
                    <a:pt x="9" y="7"/>
                    <a:pt x="11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8" y="7"/>
                    <a:pt x="40" y="9"/>
                    <a:pt x="40" y="12"/>
                  </a:cubicBezTo>
                  <a:cubicBezTo>
                    <a:pt x="40" y="14"/>
                    <a:pt x="38" y="17"/>
                    <a:pt x="35" y="1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6" name="iš1iḋé"/>
            <p:cNvSpPr/>
            <p:nvPr/>
          </p:nvSpPr>
          <p:spPr bwMode="auto">
            <a:xfrm>
              <a:off x="7190493" y="3742096"/>
              <a:ext cx="36646" cy="39089"/>
            </a:xfrm>
            <a:custGeom>
              <a:avLst/>
              <a:gdLst>
                <a:gd name="T0" fmla="*/ 8 w 14"/>
                <a:gd name="T1" fmla="*/ 2 h 15"/>
                <a:gd name="T2" fmla="*/ 8 w 14"/>
                <a:gd name="T3" fmla="*/ 0 h 15"/>
                <a:gd name="T4" fmla="*/ 6 w 14"/>
                <a:gd name="T5" fmla="*/ 0 h 15"/>
                <a:gd name="T6" fmla="*/ 6 w 14"/>
                <a:gd name="T7" fmla="*/ 2 h 15"/>
                <a:gd name="T8" fmla="*/ 0 w 14"/>
                <a:gd name="T9" fmla="*/ 8 h 15"/>
                <a:gd name="T10" fmla="*/ 7 w 14"/>
                <a:gd name="T11" fmla="*/ 15 h 15"/>
                <a:gd name="T12" fmla="*/ 14 w 14"/>
                <a:gd name="T13" fmla="*/ 8 h 15"/>
                <a:gd name="T14" fmla="*/ 8 w 14"/>
                <a:gd name="T15" fmla="*/ 2 h 15"/>
                <a:gd name="T16" fmla="*/ 7 w 14"/>
                <a:gd name="T17" fmla="*/ 13 h 15"/>
                <a:gd name="T18" fmla="*/ 2 w 14"/>
                <a:gd name="T19" fmla="*/ 8 h 15"/>
                <a:gd name="T20" fmla="*/ 6 w 14"/>
                <a:gd name="T21" fmla="*/ 4 h 15"/>
                <a:gd name="T22" fmla="*/ 6 w 14"/>
                <a:gd name="T23" fmla="*/ 10 h 15"/>
                <a:gd name="T24" fmla="*/ 8 w 14"/>
                <a:gd name="T25" fmla="*/ 10 h 15"/>
                <a:gd name="T26" fmla="*/ 8 w 14"/>
                <a:gd name="T27" fmla="*/ 4 h 15"/>
                <a:gd name="T28" fmla="*/ 12 w 14"/>
                <a:gd name="T29" fmla="*/ 8 h 15"/>
                <a:gd name="T30" fmla="*/ 7 w 14"/>
                <a:gd name="T31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15">
                  <a:moveTo>
                    <a:pt x="8" y="2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0" y="12"/>
                    <a:pt x="3" y="15"/>
                    <a:pt x="7" y="15"/>
                  </a:cubicBezTo>
                  <a:cubicBezTo>
                    <a:pt x="11" y="15"/>
                    <a:pt x="14" y="12"/>
                    <a:pt x="14" y="8"/>
                  </a:cubicBezTo>
                  <a:cubicBezTo>
                    <a:pt x="14" y="5"/>
                    <a:pt x="11" y="2"/>
                    <a:pt x="8" y="2"/>
                  </a:cubicBezTo>
                  <a:close/>
                  <a:moveTo>
                    <a:pt x="7" y="13"/>
                  </a:moveTo>
                  <a:cubicBezTo>
                    <a:pt x="4" y="13"/>
                    <a:pt x="2" y="11"/>
                    <a:pt x="2" y="8"/>
                  </a:cubicBezTo>
                  <a:cubicBezTo>
                    <a:pt x="2" y="6"/>
                    <a:pt x="4" y="4"/>
                    <a:pt x="6" y="4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10" y="4"/>
                    <a:pt x="12" y="6"/>
                    <a:pt x="12" y="8"/>
                  </a:cubicBezTo>
                  <a:cubicBezTo>
                    <a:pt x="12" y="11"/>
                    <a:pt x="10" y="13"/>
                    <a:pt x="7" y="1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7" name="ïS1íḋé"/>
            <p:cNvSpPr/>
            <p:nvPr/>
          </p:nvSpPr>
          <p:spPr bwMode="auto">
            <a:xfrm>
              <a:off x="7175835" y="3706671"/>
              <a:ext cx="68406" cy="8551"/>
            </a:xfrm>
            <a:custGeom>
              <a:avLst/>
              <a:gdLst>
                <a:gd name="T0" fmla="*/ 26 w 27"/>
                <a:gd name="T1" fmla="*/ 0 h 3"/>
                <a:gd name="T2" fmla="*/ 2 w 27"/>
                <a:gd name="T3" fmla="*/ 0 h 3"/>
                <a:gd name="T4" fmla="*/ 0 w 27"/>
                <a:gd name="T5" fmla="*/ 2 h 3"/>
                <a:gd name="T6" fmla="*/ 2 w 27"/>
                <a:gd name="T7" fmla="*/ 3 h 3"/>
                <a:gd name="T8" fmla="*/ 26 w 27"/>
                <a:gd name="T9" fmla="*/ 3 h 3"/>
                <a:gd name="T10" fmla="*/ 27 w 27"/>
                <a:gd name="T11" fmla="*/ 2 h 3"/>
                <a:gd name="T12" fmla="*/ 26 w 27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">
                  <a:moveTo>
                    <a:pt x="2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3"/>
                    <a:pt x="27" y="3"/>
                    <a:pt x="27" y="2"/>
                  </a:cubicBezTo>
                  <a:cubicBezTo>
                    <a:pt x="27" y="1"/>
                    <a:pt x="27" y="0"/>
                    <a:pt x="26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8" name="iŝḻíḑê"/>
            <p:cNvSpPr/>
            <p:nvPr/>
          </p:nvSpPr>
          <p:spPr bwMode="auto">
            <a:xfrm>
              <a:off x="7175835" y="3671247"/>
              <a:ext cx="68406" cy="8551"/>
            </a:xfrm>
            <a:custGeom>
              <a:avLst/>
              <a:gdLst>
                <a:gd name="T0" fmla="*/ 25 w 27"/>
                <a:gd name="T1" fmla="*/ 0 h 3"/>
                <a:gd name="T2" fmla="*/ 2 w 27"/>
                <a:gd name="T3" fmla="*/ 0 h 3"/>
                <a:gd name="T4" fmla="*/ 0 w 27"/>
                <a:gd name="T5" fmla="*/ 2 h 3"/>
                <a:gd name="T6" fmla="*/ 2 w 27"/>
                <a:gd name="T7" fmla="*/ 3 h 3"/>
                <a:gd name="T8" fmla="*/ 25 w 27"/>
                <a:gd name="T9" fmla="*/ 3 h 3"/>
                <a:gd name="T10" fmla="*/ 27 w 27"/>
                <a:gd name="T11" fmla="*/ 2 h 3"/>
                <a:gd name="T12" fmla="*/ 25 w 27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">
                  <a:moveTo>
                    <a:pt x="25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6" y="3"/>
                    <a:pt x="27" y="3"/>
                    <a:pt x="27" y="2"/>
                  </a:cubicBezTo>
                  <a:cubicBezTo>
                    <a:pt x="27" y="1"/>
                    <a:pt x="26" y="0"/>
                    <a:pt x="25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9" name="ïśḷíḋé"/>
            <p:cNvSpPr/>
            <p:nvPr/>
          </p:nvSpPr>
          <p:spPr bwMode="auto">
            <a:xfrm>
              <a:off x="5148091" y="3569860"/>
              <a:ext cx="86729" cy="101388"/>
            </a:xfrm>
            <a:custGeom>
              <a:avLst/>
              <a:gdLst>
                <a:gd name="T0" fmla="*/ 18 w 34"/>
                <a:gd name="T1" fmla="*/ 0 h 40"/>
                <a:gd name="T2" fmla="*/ 2 w 34"/>
                <a:gd name="T3" fmla="*/ 15 h 40"/>
                <a:gd name="T4" fmla="*/ 4 w 34"/>
                <a:gd name="T5" fmla="*/ 22 h 40"/>
                <a:gd name="T6" fmla="*/ 0 w 34"/>
                <a:gd name="T7" fmla="*/ 40 h 40"/>
                <a:gd name="T8" fmla="*/ 16 w 34"/>
                <a:gd name="T9" fmla="*/ 29 h 40"/>
                <a:gd name="T10" fmla="*/ 18 w 34"/>
                <a:gd name="T11" fmla="*/ 29 h 40"/>
                <a:gd name="T12" fmla="*/ 34 w 34"/>
                <a:gd name="T13" fmla="*/ 15 h 40"/>
                <a:gd name="T14" fmla="*/ 18 w 34"/>
                <a:gd name="T15" fmla="*/ 0 h 40"/>
                <a:gd name="T16" fmla="*/ 19 w 34"/>
                <a:gd name="T17" fmla="*/ 27 h 40"/>
                <a:gd name="T18" fmla="*/ 19 w 34"/>
                <a:gd name="T19" fmla="*/ 27 h 40"/>
                <a:gd name="T20" fmla="*/ 18 w 34"/>
                <a:gd name="T21" fmla="*/ 27 h 40"/>
                <a:gd name="T22" fmla="*/ 18 w 34"/>
                <a:gd name="T23" fmla="*/ 27 h 40"/>
                <a:gd name="T24" fmla="*/ 18 w 34"/>
                <a:gd name="T25" fmla="*/ 27 h 40"/>
                <a:gd name="T26" fmla="*/ 15 w 34"/>
                <a:gd name="T27" fmla="*/ 26 h 40"/>
                <a:gd name="T28" fmla="*/ 15 w 34"/>
                <a:gd name="T29" fmla="*/ 26 h 40"/>
                <a:gd name="T30" fmla="*/ 15 w 34"/>
                <a:gd name="T31" fmla="*/ 26 h 40"/>
                <a:gd name="T32" fmla="*/ 4 w 34"/>
                <a:gd name="T33" fmla="*/ 34 h 40"/>
                <a:gd name="T34" fmla="*/ 7 w 34"/>
                <a:gd name="T35" fmla="*/ 22 h 40"/>
                <a:gd name="T36" fmla="*/ 7 w 34"/>
                <a:gd name="T37" fmla="*/ 22 h 40"/>
                <a:gd name="T38" fmla="*/ 7 w 34"/>
                <a:gd name="T39" fmla="*/ 22 h 40"/>
                <a:gd name="T40" fmla="*/ 5 w 34"/>
                <a:gd name="T41" fmla="*/ 15 h 40"/>
                <a:gd name="T42" fmla="*/ 18 w 34"/>
                <a:gd name="T43" fmla="*/ 3 h 40"/>
                <a:gd name="T44" fmla="*/ 31 w 34"/>
                <a:gd name="T45" fmla="*/ 15 h 40"/>
                <a:gd name="T46" fmla="*/ 19 w 34"/>
                <a:gd name="T47" fmla="*/ 2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40">
                  <a:moveTo>
                    <a:pt x="18" y="0"/>
                  </a:moveTo>
                  <a:cubicBezTo>
                    <a:pt x="9" y="0"/>
                    <a:pt x="2" y="7"/>
                    <a:pt x="2" y="15"/>
                  </a:cubicBezTo>
                  <a:cubicBezTo>
                    <a:pt x="2" y="17"/>
                    <a:pt x="3" y="20"/>
                    <a:pt x="4" y="22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7" y="29"/>
                    <a:pt x="18" y="29"/>
                  </a:cubicBezTo>
                  <a:cubicBezTo>
                    <a:pt x="26" y="29"/>
                    <a:pt x="34" y="23"/>
                    <a:pt x="34" y="15"/>
                  </a:cubicBezTo>
                  <a:cubicBezTo>
                    <a:pt x="34" y="7"/>
                    <a:pt x="26" y="0"/>
                    <a:pt x="18" y="0"/>
                  </a:cubicBezTo>
                  <a:close/>
                  <a:moveTo>
                    <a:pt x="19" y="27"/>
                  </a:move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7" y="27"/>
                    <a:pt x="16" y="27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6" y="20"/>
                    <a:pt x="5" y="17"/>
                    <a:pt x="5" y="15"/>
                  </a:cubicBezTo>
                  <a:cubicBezTo>
                    <a:pt x="5" y="8"/>
                    <a:pt x="11" y="3"/>
                    <a:pt x="18" y="3"/>
                  </a:cubicBezTo>
                  <a:cubicBezTo>
                    <a:pt x="25" y="3"/>
                    <a:pt x="31" y="8"/>
                    <a:pt x="31" y="15"/>
                  </a:cubicBezTo>
                  <a:cubicBezTo>
                    <a:pt x="31" y="21"/>
                    <a:pt x="26" y="26"/>
                    <a:pt x="19" y="2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0" name="ïśḻiḋe"/>
            <p:cNvSpPr/>
            <p:nvPr/>
          </p:nvSpPr>
          <p:spPr bwMode="auto">
            <a:xfrm>
              <a:off x="5185959" y="3600398"/>
              <a:ext cx="15880" cy="13437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1" name="ïṩḷïḓe"/>
            <p:cNvSpPr/>
            <p:nvPr/>
          </p:nvSpPr>
          <p:spPr bwMode="auto">
            <a:xfrm>
              <a:off x="5165193" y="3600398"/>
              <a:ext cx="15880" cy="13437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2" name="işlidé"/>
            <p:cNvSpPr/>
            <p:nvPr/>
          </p:nvSpPr>
          <p:spPr bwMode="auto">
            <a:xfrm>
              <a:off x="5206725" y="3600398"/>
              <a:ext cx="14658" cy="13437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" name="iṡľîďè"/>
            <p:cNvSpPr/>
            <p:nvPr/>
          </p:nvSpPr>
          <p:spPr bwMode="auto">
            <a:xfrm>
              <a:off x="6747077" y="3314560"/>
              <a:ext cx="146584" cy="177123"/>
            </a:xfrm>
            <a:custGeom>
              <a:avLst/>
              <a:gdLst>
                <a:gd name="T0" fmla="*/ 52 w 58"/>
                <a:gd name="T1" fmla="*/ 0 h 70"/>
                <a:gd name="T2" fmla="*/ 7 w 58"/>
                <a:gd name="T3" fmla="*/ 0 h 70"/>
                <a:gd name="T4" fmla="*/ 0 w 58"/>
                <a:gd name="T5" fmla="*/ 6 h 70"/>
                <a:gd name="T6" fmla="*/ 0 w 58"/>
                <a:gd name="T7" fmla="*/ 63 h 70"/>
                <a:gd name="T8" fmla="*/ 7 w 58"/>
                <a:gd name="T9" fmla="*/ 70 h 70"/>
                <a:gd name="T10" fmla="*/ 52 w 58"/>
                <a:gd name="T11" fmla="*/ 70 h 70"/>
                <a:gd name="T12" fmla="*/ 58 w 58"/>
                <a:gd name="T13" fmla="*/ 63 h 70"/>
                <a:gd name="T14" fmla="*/ 58 w 58"/>
                <a:gd name="T15" fmla="*/ 6 h 70"/>
                <a:gd name="T16" fmla="*/ 52 w 58"/>
                <a:gd name="T17" fmla="*/ 0 h 70"/>
                <a:gd name="T18" fmla="*/ 30 w 58"/>
                <a:gd name="T19" fmla="*/ 66 h 70"/>
                <a:gd name="T20" fmla="*/ 27 w 58"/>
                <a:gd name="T21" fmla="*/ 66 h 70"/>
                <a:gd name="T22" fmla="*/ 27 w 58"/>
                <a:gd name="T23" fmla="*/ 65 h 70"/>
                <a:gd name="T24" fmla="*/ 27 w 58"/>
                <a:gd name="T25" fmla="*/ 63 h 70"/>
                <a:gd name="T26" fmla="*/ 30 w 58"/>
                <a:gd name="T27" fmla="*/ 63 h 70"/>
                <a:gd name="T28" fmla="*/ 31 w 58"/>
                <a:gd name="T29" fmla="*/ 65 h 70"/>
                <a:gd name="T30" fmla="*/ 30 w 58"/>
                <a:gd name="T31" fmla="*/ 66 h 70"/>
                <a:gd name="T32" fmla="*/ 55 w 58"/>
                <a:gd name="T33" fmla="*/ 58 h 70"/>
                <a:gd name="T34" fmla="*/ 52 w 58"/>
                <a:gd name="T35" fmla="*/ 61 h 70"/>
                <a:gd name="T36" fmla="*/ 7 w 58"/>
                <a:gd name="T37" fmla="*/ 61 h 70"/>
                <a:gd name="T38" fmla="*/ 3 w 58"/>
                <a:gd name="T39" fmla="*/ 58 h 70"/>
                <a:gd name="T40" fmla="*/ 3 w 58"/>
                <a:gd name="T41" fmla="*/ 6 h 70"/>
                <a:gd name="T42" fmla="*/ 7 w 58"/>
                <a:gd name="T43" fmla="*/ 3 h 70"/>
                <a:gd name="T44" fmla="*/ 52 w 58"/>
                <a:gd name="T45" fmla="*/ 3 h 70"/>
                <a:gd name="T46" fmla="*/ 55 w 58"/>
                <a:gd name="T47" fmla="*/ 6 h 70"/>
                <a:gd name="T48" fmla="*/ 55 w 58"/>
                <a:gd name="T49" fmla="*/ 5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" h="70">
                  <a:moveTo>
                    <a:pt x="5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5" y="70"/>
                    <a:pt x="58" y="67"/>
                    <a:pt x="58" y="63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58" y="3"/>
                    <a:pt x="55" y="0"/>
                    <a:pt x="52" y="0"/>
                  </a:cubicBezTo>
                  <a:close/>
                  <a:moveTo>
                    <a:pt x="30" y="66"/>
                  </a:move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5"/>
                  </a:cubicBezTo>
                  <a:cubicBezTo>
                    <a:pt x="27" y="64"/>
                    <a:pt x="27" y="63"/>
                    <a:pt x="27" y="63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1" y="63"/>
                    <a:pt x="31" y="64"/>
                    <a:pt x="31" y="65"/>
                  </a:cubicBezTo>
                  <a:cubicBezTo>
                    <a:pt x="31" y="66"/>
                    <a:pt x="31" y="66"/>
                    <a:pt x="30" y="66"/>
                  </a:cubicBezTo>
                  <a:close/>
                  <a:moveTo>
                    <a:pt x="55" y="58"/>
                  </a:moveTo>
                  <a:cubicBezTo>
                    <a:pt x="55" y="60"/>
                    <a:pt x="54" y="61"/>
                    <a:pt x="52" y="61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5" y="61"/>
                    <a:pt x="3" y="60"/>
                    <a:pt x="3" y="58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3"/>
                    <a:pt x="7" y="3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4" y="3"/>
                    <a:pt x="55" y="4"/>
                    <a:pt x="55" y="6"/>
                  </a:cubicBezTo>
                  <a:lnTo>
                    <a:pt x="55" y="5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" name="i$ļíḓè"/>
            <p:cNvSpPr/>
            <p:nvPr/>
          </p:nvSpPr>
          <p:spPr bwMode="auto">
            <a:xfrm>
              <a:off x="6772729" y="3364642"/>
              <a:ext cx="42754" cy="70849"/>
            </a:xfrm>
            <a:custGeom>
              <a:avLst/>
              <a:gdLst>
                <a:gd name="T0" fmla="*/ 3 w 17"/>
                <a:gd name="T1" fmla="*/ 0 h 28"/>
                <a:gd name="T2" fmla="*/ 0 w 17"/>
                <a:gd name="T3" fmla="*/ 11 h 28"/>
                <a:gd name="T4" fmla="*/ 13 w 17"/>
                <a:gd name="T5" fmla="*/ 28 h 28"/>
                <a:gd name="T6" fmla="*/ 17 w 17"/>
                <a:gd name="T7" fmla="*/ 11 h 28"/>
                <a:gd name="T8" fmla="*/ 3 w 17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8">
                  <a:moveTo>
                    <a:pt x="3" y="0"/>
                  </a:moveTo>
                  <a:cubicBezTo>
                    <a:pt x="1" y="3"/>
                    <a:pt x="0" y="7"/>
                    <a:pt x="0" y="11"/>
                  </a:cubicBezTo>
                  <a:cubicBezTo>
                    <a:pt x="0" y="19"/>
                    <a:pt x="6" y="26"/>
                    <a:pt x="13" y="28"/>
                  </a:cubicBezTo>
                  <a:cubicBezTo>
                    <a:pt x="17" y="11"/>
                    <a:pt x="17" y="11"/>
                    <a:pt x="17" y="11"/>
                  </a:cubicBezTo>
                  <a:lnTo>
                    <a:pt x="3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5" name="îṣļíḍê"/>
            <p:cNvSpPr/>
            <p:nvPr/>
          </p:nvSpPr>
          <p:spPr bwMode="auto">
            <a:xfrm>
              <a:off x="6782501" y="3345098"/>
              <a:ext cx="84286" cy="45197"/>
            </a:xfrm>
            <a:custGeom>
              <a:avLst/>
              <a:gdLst>
                <a:gd name="T0" fmla="*/ 33 w 33"/>
                <a:gd name="T1" fmla="*/ 18 h 18"/>
                <a:gd name="T2" fmla="*/ 15 w 33"/>
                <a:gd name="T3" fmla="*/ 0 h 18"/>
                <a:gd name="T4" fmla="*/ 0 w 33"/>
                <a:gd name="T5" fmla="*/ 7 h 18"/>
                <a:gd name="T6" fmla="*/ 15 w 33"/>
                <a:gd name="T7" fmla="*/ 18 h 18"/>
                <a:gd name="T8" fmla="*/ 33 w 33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8">
                  <a:moveTo>
                    <a:pt x="33" y="18"/>
                  </a:moveTo>
                  <a:cubicBezTo>
                    <a:pt x="33" y="8"/>
                    <a:pt x="25" y="0"/>
                    <a:pt x="15" y="0"/>
                  </a:cubicBezTo>
                  <a:cubicBezTo>
                    <a:pt x="9" y="0"/>
                    <a:pt x="3" y="3"/>
                    <a:pt x="0" y="7"/>
                  </a:cubicBezTo>
                  <a:cubicBezTo>
                    <a:pt x="15" y="18"/>
                    <a:pt x="15" y="18"/>
                    <a:pt x="15" y="18"/>
                  </a:cubicBezTo>
                  <a:lnTo>
                    <a:pt x="33" y="1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6" name="ïŝḷiḑê"/>
            <p:cNvSpPr/>
            <p:nvPr/>
          </p:nvSpPr>
          <p:spPr bwMode="auto">
            <a:xfrm>
              <a:off x="6810596" y="3392738"/>
              <a:ext cx="56190" cy="45197"/>
            </a:xfrm>
            <a:custGeom>
              <a:avLst/>
              <a:gdLst>
                <a:gd name="T0" fmla="*/ 0 w 22"/>
                <a:gd name="T1" fmla="*/ 18 h 18"/>
                <a:gd name="T2" fmla="*/ 4 w 22"/>
                <a:gd name="T3" fmla="*/ 18 h 18"/>
                <a:gd name="T4" fmla="*/ 22 w 22"/>
                <a:gd name="T5" fmla="*/ 0 h 18"/>
                <a:gd name="T6" fmla="*/ 4 w 22"/>
                <a:gd name="T7" fmla="*/ 0 h 18"/>
                <a:gd name="T8" fmla="*/ 0 w 22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8">
                  <a:moveTo>
                    <a:pt x="0" y="18"/>
                  </a:moveTo>
                  <a:cubicBezTo>
                    <a:pt x="1" y="18"/>
                    <a:pt x="2" y="18"/>
                    <a:pt x="4" y="18"/>
                  </a:cubicBezTo>
                  <a:cubicBezTo>
                    <a:pt x="14" y="18"/>
                    <a:pt x="22" y="10"/>
                    <a:pt x="22" y="0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0" y="1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7" name="ïṩ1ïḋé"/>
            <p:cNvSpPr/>
            <p:nvPr/>
          </p:nvSpPr>
          <p:spPr bwMode="auto">
            <a:xfrm>
              <a:off x="6653019" y="3849591"/>
              <a:ext cx="188116" cy="163685"/>
            </a:xfrm>
            <a:custGeom>
              <a:avLst/>
              <a:gdLst>
                <a:gd name="T0" fmla="*/ 70 w 74"/>
                <a:gd name="T1" fmla="*/ 56 h 65"/>
                <a:gd name="T2" fmla="*/ 64 w 74"/>
                <a:gd name="T3" fmla="*/ 56 h 65"/>
                <a:gd name="T4" fmla="*/ 71 w 74"/>
                <a:gd name="T5" fmla="*/ 47 h 65"/>
                <a:gd name="T6" fmla="*/ 71 w 74"/>
                <a:gd name="T7" fmla="*/ 9 h 65"/>
                <a:gd name="T8" fmla="*/ 62 w 74"/>
                <a:gd name="T9" fmla="*/ 0 h 65"/>
                <a:gd name="T10" fmla="*/ 13 w 74"/>
                <a:gd name="T11" fmla="*/ 0 h 65"/>
                <a:gd name="T12" fmla="*/ 4 w 74"/>
                <a:gd name="T13" fmla="*/ 9 h 65"/>
                <a:gd name="T14" fmla="*/ 4 w 74"/>
                <a:gd name="T15" fmla="*/ 47 h 65"/>
                <a:gd name="T16" fmla="*/ 10 w 74"/>
                <a:gd name="T17" fmla="*/ 56 h 65"/>
                <a:gd name="T18" fmla="*/ 4 w 74"/>
                <a:gd name="T19" fmla="*/ 56 h 65"/>
                <a:gd name="T20" fmla="*/ 0 w 74"/>
                <a:gd name="T21" fmla="*/ 60 h 65"/>
                <a:gd name="T22" fmla="*/ 4 w 74"/>
                <a:gd name="T23" fmla="*/ 65 h 65"/>
                <a:gd name="T24" fmla="*/ 70 w 74"/>
                <a:gd name="T25" fmla="*/ 65 h 65"/>
                <a:gd name="T26" fmla="*/ 74 w 74"/>
                <a:gd name="T27" fmla="*/ 60 h 65"/>
                <a:gd name="T28" fmla="*/ 70 w 74"/>
                <a:gd name="T29" fmla="*/ 56 h 65"/>
                <a:gd name="T30" fmla="*/ 43 w 74"/>
                <a:gd name="T31" fmla="*/ 63 h 65"/>
                <a:gd name="T32" fmla="*/ 30 w 74"/>
                <a:gd name="T33" fmla="*/ 63 h 65"/>
                <a:gd name="T34" fmla="*/ 29 w 74"/>
                <a:gd name="T35" fmla="*/ 62 h 65"/>
                <a:gd name="T36" fmla="*/ 30 w 74"/>
                <a:gd name="T37" fmla="*/ 60 h 65"/>
                <a:gd name="T38" fmla="*/ 43 w 74"/>
                <a:gd name="T39" fmla="*/ 60 h 65"/>
                <a:gd name="T40" fmla="*/ 45 w 74"/>
                <a:gd name="T41" fmla="*/ 62 h 65"/>
                <a:gd name="T42" fmla="*/ 43 w 74"/>
                <a:gd name="T43" fmla="*/ 63 h 65"/>
                <a:gd name="T44" fmla="*/ 13 w 74"/>
                <a:gd name="T45" fmla="*/ 52 h 65"/>
                <a:gd name="T46" fmla="*/ 8 w 74"/>
                <a:gd name="T47" fmla="*/ 47 h 65"/>
                <a:gd name="T48" fmla="*/ 8 w 74"/>
                <a:gd name="T49" fmla="*/ 9 h 65"/>
                <a:gd name="T50" fmla="*/ 13 w 74"/>
                <a:gd name="T51" fmla="*/ 4 h 65"/>
                <a:gd name="T52" fmla="*/ 62 w 74"/>
                <a:gd name="T53" fmla="*/ 4 h 65"/>
                <a:gd name="T54" fmla="*/ 67 w 74"/>
                <a:gd name="T55" fmla="*/ 9 h 65"/>
                <a:gd name="T56" fmla="*/ 67 w 74"/>
                <a:gd name="T57" fmla="*/ 47 h 65"/>
                <a:gd name="T58" fmla="*/ 62 w 74"/>
                <a:gd name="T59" fmla="*/ 52 h 65"/>
                <a:gd name="T60" fmla="*/ 13 w 74"/>
                <a:gd name="T61" fmla="*/ 5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4" h="65">
                  <a:moveTo>
                    <a:pt x="70" y="56"/>
                  </a:moveTo>
                  <a:cubicBezTo>
                    <a:pt x="64" y="56"/>
                    <a:pt x="64" y="56"/>
                    <a:pt x="64" y="56"/>
                  </a:cubicBezTo>
                  <a:cubicBezTo>
                    <a:pt x="68" y="55"/>
                    <a:pt x="71" y="51"/>
                    <a:pt x="71" y="47"/>
                  </a:cubicBezTo>
                  <a:cubicBezTo>
                    <a:pt x="71" y="9"/>
                    <a:pt x="71" y="9"/>
                    <a:pt x="71" y="9"/>
                  </a:cubicBezTo>
                  <a:cubicBezTo>
                    <a:pt x="71" y="4"/>
                    <a:pt x="67" y="0"/>
                    <a:pt x="6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8" y="0"/>
                    <a:pt x="4" y="4"/>
                    <a:pt x="4" y="9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4" y="51"/>
                    <a:pt x="6" y="55"/>
                    <a:pt x="10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2" y="56"/>
                    <a:pt x="0" y="58"/>
                    <a:pt x="0" y="60"/>
                  </a:cubicBezTo>
                  <a:cubicBezTo>
                    <a:pt x="0" y="63"/>
                    <a:pt x="2" y="65"/>
                    <a:pt x="4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2" y="65"/>
                    <a:pt x="74" y="63"/>
                    <a:pt x="74" y="60"/>
                  </a:cubicBezTo>
                  <a:cubicBezTo>
                    <a:pt x="74" y="58"/>
                    <a:pt x="72" y="56"/>
                    <a:pt x="70" y="56"/>
                  </a:cubicBezTo>
                  <a:close/>
                  <a:moveTo>
                    <a:pt x="43" y="63"/>
                  </a:moveTo>
                  <a:cubicBezTo>
                    <a:pt x="30" y="63"/>
                    <a:pt x="30" y="63"/>
                    <a:pt x="30" y="63"/>
                  </a:cubicBezTo>
                  <a:cubicBezTo>
                    <a:pt x="30" y="63"/>
                    <a:pt x="29" y="62"/>
                    <a:pt x="29" y="62"/>
                  </a:cubicBezTo>
                  <a:cubicBezTo>
                    <a:pt x="29" y="61"/>
                    <a:pt x="30" y="60"/>
                    <a:pt x="30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4" y="60"/>
                    <a:pt x="45" y="61"/>
                    <a:pt x="45" y="62"/>
                  </a:cubicBezTo>
                  <a:cubicBezTo>
                    <a:pt x="45" y="62"/>
                    <a:pt x="44" y="63"/>
                    <a:pt x="43" y="63"/>
                  </a:cubicBezTo>
                  <a:close/>
                  <a:moveTo>
                    <a:pt x="13" y="52"/>
                  </a:moveTo>
                  <a:cubicBezTo>
                    <a:pt x="10" y="52"/>
                    <a:pt x="8" y="50"/>
                    <a:pt x="8" y="47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6"/>
                    <a:pt x="10" y="4"/>
                    <a:pt x="13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4" y="4"/>
                    <a:pt x="67" y="6"/>
                    <a:pt x="67" y="9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50"/>
                    <a:pt x="64" y="52"/>
                    <a:pt x="62" y="52"/>
                  </a:cubicBezTo>
                  <a:lnTo>
                    <a:pt x="13" y="5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8" name="îŝ1iḍê"/>
            <p:cNvSpPr/>
            <p:nvPr/>
          </p:nvSpPr>
          <p:spPr bwMode="auto">
            <a:xfrm>
              <a:off x="6770286" y="3885015"/>
              <a:ext cx="30539" cy="659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9" name="íSľîďe"/>
            <p:cNvSpPr/>
            <p:nvPr/>
          </p:nvSpPr>
          <p:spPr bwMode="auto">
            <a:xfrm>
              <a:off x="6731197" y="3899673"/>
              <a:ext cx="30539" cy="5130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0" name="íṥḷíḋe"/>
            <p:cNvSpPr/>
            <p:nvPr/>
          </p:nvSpPr>
          <p:spPr bwMode="auto">
            <a:xfrm>
              <a:off x="6693329" y="3922883"/>
              <a:ext cx="30539" cy="2809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1" name="îṧļiḋè"/>
            <p:cNvSpPr/>
            <p:nvPr/>
          </p:nvSpPr>
          <p:spPr bwMode="auto">
            <a:xfrm>
              <a:off x="7216145" y="4323545"/>
              <a:ext cx="25653" cy="24431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2" name="ïşḻîďé"/>
            <p:cNvSpPr/>
            <p:nvPr/>
          </p:nvSpPr>
          <p:spPr bwMode="auto">
            <a:xfrm>
              <a:off x="7194157" y="4293007"/>
              <a:ext cx="174679" cy="153913"/>
            </a:xfrm>
            <a:custGeom>
              <a:avLst/>
              <a:gdLst>
                <a:gd name="T0" fmla="*/ 62 w 69"/>
                <a:gd name="T1" fmla="*/ 1 h 61"/>
                <a:gd name="T2" fmla="*/ 39 w 69"/>
                <a:gd name="T3" fmla="*/ 1 h 61"/>
                <a:gd name="T4" fmla="*/ 33 w 69"/>
                <a:gd name="T5" fmla="*/ 8 h 61"/>
                <a:gd name="T6" fmla="*/ 33 w 69"/>
                <a:gd name="T7" fmla="*/ 12 h 61"/>
                <a:gd name="T8" fmla="*/ 28 w 69"/>
                <a:gd name="T9" fmla="*/ 12 h 61"/>
                <a:gd name="T10" fmla="*/ 28 w 69"/>
                <a:gd name="T11" fmla="*/ 7 h 61"/>
                <a:gd name="T12" fmla="*/ 22 w 69"/>
                <a:gd name="T13" fmla="*/ 0 h 61"/>
                <a:gd name="T14" fmla="*/ 6 w 69"/>
                <a:gd name="T15" fmla="*/ 0 h 61"/>
                <a:gd name="T16" fmla="*/ 0 w 69"/>
                <a:gd name="T17" fmla="*/ 7 h 61"/>
                <a:gd name="T18" fmla="*/ 0 w 69"/>
                <a:gd name="T19" fmla="*/ 54 h 61"/>
                <a:gd name="T20" fmla="*/ 6 w 69"/>
                <a:gd name="T21" fmla="*/ 61 h 61"/>
                <a:gd name="T22" fmla="*/ 22 w 69"/>
                <a:gd name="T23" fmla="*/ 61 h 61"/>
                <a:gd name="T24" fmla="*/ 28 w 69"/>
                <a:gd name="T25" fmla="*/ 54 h 61"/>
                <a:gd name="T26" fmla="*/ 28 w 69"/>
                <a:gd name="T27" fmla="*/ 19 h 61"/>
                <a:gd name="T28" fmla="*/ 33 w 69"/>
                <a:gd name="T29" fmla="*/ 19 h 61"/>
                <a:gd name="T30" fmla="*/ 33 w 69"/>
                <a:gd name="T31" fmla="*/ 22 h 61"/>
                <a:gd name="T32" fmla="*/ 39 w 69"/>
                <a:gd name="T33" fmla="*/ 29 h 61"/>
                <a:gd name="T34" fmla="*/ 62 w 69"/>
                <a:gd name="T35" fmla="*/ 29 h 61"/>
                <a:gd name="T36" fmla="*/ 69 w 69"/>
                <a:gd name="T37" fmla="*/ 22 h 61"/>
                <a:gd name="T38" fmla="*/ 69 w 69"/>
                <a:gd name="T39" fmla="*/ 8 h 61"/>
                <a:gd name="T40" fmla="*/ 62 w 69"/>
                <a:gd name="T41" fmla="*/ 1 h 61"/>
                <a:gd name="T42" fmla="*/ 21 w 69"/>
                <a:gd name="T43" fmla="*/ 54 h 61"/>
                <a:gd name="T44" fmla="*/ 6 w 69"/>
                <a:gd name="T45" fmla="*/ 54 h 61"/>
                <a:gd name="T46" fmla="*/ 4 w 69"/>
                <a:gd name="T47" fmla="*/ 52 h 61"/>
                <a:gd name="T48" fmla="*/ 6 w 69"/>
                <a:gd name="T49" fmla="*/ 49 h 61"/>
                <a:gd name="T50" fmla="*/ 21 w 69"/>
                <a:gd name="T51" fmla="*/ 49 h 61"/>
                <a:gd name="T52" fmla="*/ 23 w 69"/>
                <a:gd name="T53" fmla="*/ 52 h 61"/>
                <a:gd name="T54" fmla="*/ 21 w 69"/>
                <a:gd name="T55" fmla="*/ 54 h 61"/>
                <a:gd name="T56" fmla="*/ 14 w 69"/>
                <a:gd name="T57" fmla="*/ 27 h 61"/>
                <a:gd name="T58" fmla="*/ 4 w 69"/>
                <a:gd name="T59" fmla="*/ 17 h 61"/>
                <a:gd name="T60" fmla="*/ 14 w 69"/>
                <a:gd name="T61" fmla="*/ 7 h 61"/>
                <a:gd name="T62" fmla="*/ 24 w 69"/>
                <a:gd name="T63" fmla="*/ 17 h 61"/>
                <a:gd name="T64" fmla="*/ 14 w 69"/>
                <a:gd name="T65" fmla="*/ 27 h 61"/>
                <a:gd name="T66" fmla="*/ 63 w 69"/>
                <a:gd name="T67" fmla="*/ 22 h 61"/>
                <a:gd name="T68" fmla="*/ 62 w 69"/>
                <a:gd name="T69" fmla="*/ 23 h 61"/>
                <a:gd name="T70" fmla="*/ 39 w 69"/>
                <a:gd name="T71" fmla="*/ 23 h 61"/>
                <a:gd name="T72" fmla="*/ 38 w 69"/>
                <a:gd name="T73" fmla="*/ 22 h 61"/>
                <a:gd name="T74" fmla="*/ 38 w 69"/>
                <a:gd name="T75" fmla="*/ 8 h 61"/>
                <a:gd name="T76" fmla="*/ 39 w 69"/>
                <a:gd name="T77" fmla="*/ 7 h 61"/>
                <a:gd name="T78" fmla="*/ 62 w 69"/>
                <a:gd name="T79" fmla="*/ 7 h 61"/>
                <a:gd name="T80" fmla="*/ 63 w 69"/>
                <a:gd name="T81" fmla="*/ 8 h 61"/>
                <a:gd name="T82" fmla="*/ 63 w 69"/>
                <a:gd name="T83" fmla="*/ 2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9" h="61">
                  <a:moveTo>
                    <a:pt x="62" y="1"/>
                  </a:moveTo>
                  <a:cubicBezTo>
                    <a:pt x="39" y="1"/>
                    <a:pt x="39" y="1"/>
                    <a:pt x="39" y="1"/>
                  </a:cubicBezTo>
                  <a:cubicBezTo>
                    <a:pt x="36" y="1"/>
                    <a:pt x="33" y="4"/>
                    <a:pt x="33" y="8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3"/>
                    <a:pt x="25" y="0"/>
                    <a:pt x="2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8"/>
                    <a:pt x="3" y="61"/>
                    <a:pt x="6" y="61"/>
                  </a:cubicBezTo>
                  <a:cubicBezTo>
                    <a:pt x="22" y="61"/>
                    <a:pt x="22" y="61"/>
                    <a:pt x="22" y="61"/>
                  </a:cubicBezTo>
                  <a:cubicBezTo>
                    <a:pt x="25" y="61"/>
                    <a:pt x="28" y="58"/>
                    <a:pt x="28" y="54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6"/>
                    <a:pt x="36" y="29"/>
                    <a:pt x="39" y="29"/>
                  </a:cubicBezTo>
                  <a:cubicBezTo>
                    <a:pt x="62" y="29"/>
                    <a:pt x="62" y="29"/>
                    <a:pt x="62" y="29"/>
                  </a:cubicBezTo>
                  <a:cubicBezTo>
                    <a:pt x="66" y="29"/>
                    <a:pt x="69" y="26"/>
                    <a:pt x="69" y="22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4"/>
                    <a:pt x="66" y="1"/>
                    <a:pt x="62" y="1"/>
                  </a:cubicBezTo>
                  <a:close/>
                  <a:moveTo>
                    <a:pt x="21" y="54"/>
                  </a:moveTo>
                  <a:cubicBezTo>
                    <a:pt x="6" y="54"/>
                    <a:pt x="6" y="54"/>
                    <a:pt x="6" y="54"/>
                  </a:cubicBezTo>
                  <a:cubicBezTo>
                    <a:pt x="5" y="54"/>
                    <a:pt x="4" y="53"/>
                    <a:pt x="4" y="52"/>
                  </a:cubicBezTo>
                  <a:cubicBezTo>
                    <a:pt x="4" y="50"/>
                    <a:pt x="5" y="49"/>
                    <a:pt x="6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2" y="49"/>
                    <a:pt x="23" y="50"/>
                    <a:pt x="23" y="52"/>
                  </a:cubicBezTo>
                  <a:cubicBezTo>
                    <a:pt x="23" y="53"/>
                    <a:pt x="22" y="54"/>
                    <a:pt x="21" y="54"/>
                  </a:cubicBezTo>
                  <a:close/>
                  <a:moveTo>
                    <a:pt x="14" y="27"/>
                  </a:moveTo>
                  <a:cubicBezTo>
                    <a:pt x="8" y="27"/>
                    <a:pt x="4" y="23"/>
                    <a:pt x="4" y="17"/>
                  </a:cubicBezTo>
                  <a:cubicBezTo>
                    <a:pt x="4" y="11"/>
                    <a:pt x="8" y="7"/>
                    <a:pt x="14" y="7"/>
                  </a:cubicBezTo>
                  <a:cubicBezTo>
                    <a:pt x="20" y="7"/>
                    <a:pt x="24" y="11"/>
                    <a:pt x="24" y="17"/>
                  </a:cubicBezTo>
                  <a:cubicBezTo>
                    <a:pt x="24" y="23"/>
                    <a:pt x="20" y="27"/>
                    <a:pt x="14" y="27"/>
                  </a:cubicBezTo>
                  <a:close/>
                  <a:moveTo>
                    <a:pt x="63" y="22"/>
                  </a:moveTo>
                  <a:cubicBezTo>
                    <a:pt x="63" y="23"/>
                    <a:pt x="63" y="23"/>
                    <a:pt x="62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9" y="23"/>
                    <a:pt x="38" y="23"/>
                    <a:pt x="38" y="22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7"/>
                    <a:pt x="39" y="7"/>
                    <a:pt x="39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3" y="7"/>
                    <a:pt x="63" y="7"/>
                    <a:pt x="63" y="8"/>
                  </a:cubicBezTo>
                  <a:lnTo>
                    <a:pt x="63" y="2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3" name="iṡḻïḑê"/>
            <p:cNvSpPr/>
            <p:nvPr/>
          </p:nvSpPr>
          <p:spPr bwMode="auto">
            <a:xfrm>
              <a:off x="3858154" y="2524228"/>
              <a:ext cx="28096" cy="37868"/>
            </a:xfrm>
            <a:custGeom>
              <a:avLst/>
              <a:gdLst>
                <a:gd name="T0" fmla="*/ 11 w 11"/>
                <a:gd name="T1" fmla="*/ 3 h 15"/>
                <a:gd name="T2" fmla="*/ 7 w 11"/>
                <a:gd name="T3" fmla="*/ 0 h 15"/>
                <a:gd name="T4" fmla="*/ 3 w 11"/>
                <a:gd name="T5" fmla="*/ 0 h 15"/>
                <a:gd name="T6" fmla="*/ 0 w 11"/>
                <a:gd name="T7" fmla="*/ 3 h 15"/>
                <a:gd name="T8" fmla="*/ 0 w 11"/>
                <a:gd name="T9" fmla="*/ 15 h 15"/>
                <a:gd name="T10" fmla="*/ 11 w 11"/>
                <a:gd name="T11" fmla="*/ 15 h 15"/>
                <a:gd name="T12" fmla="*/ 11 w 11"/>
                <a:gd name="T13" fmla="*/ 3 h 15"/>
                <a:gd name="T14" fmla="*/ 5 w 11"/>
                <a:gd name="T15" fmla="*/ 6 h 15"/>
                <a:gd name="T16" fmla="*/ 3 w 11"/>
                <a:gd name="T17" fmla="*/ 4 h 15"/>
                <a:gd name="T18" fmla="*/ 5 w 11"/>
                <a:gd name="T19" fmla="*/ 2 h 15"/>
                <a:gd name="T20" fmla="*/ 8 w 11"/>
                <a:gd name="T21" fmla="*/ 4 h 15"/>
                <a:gd name="T22" fmla="*/ 5 w 11"/>
                <a:gd name="T23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15">
                  <a:moveTo>
                    <a:pt x="11" y="3"/>
                  </a:moveTo>
                  <a:cubicBezTo>
                    <a:pt x="11" y="1"/>
                    <a:pt x="9" y="0"/>
                    <a:pt x="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5"/>
                    <a:pt x="11" y="15"/>
                    <a:pt x="11" y="15"/>
                  </a:cubicBezTo>
                  <a:lnTo>
                    <a:pt x="11" y="3"/>
                  </a:lnTo>
                  <a:close/>
                  <a:moveTo>
                    <a:pt x="5" y="6"/>
                  </a:moveTo>
                  <a:cubicBezTo>
                    <a:pt x="4" y="6"/>
                    <a:pt x="3" y="5"/>
                    <a:pt x="3" y="4"/>
                  </a:cubicBezTo>
                  <a:cubicBezTo>
                    <a:pt x="3" y="3"/>
                    <a:pt x="4" y="2"/>
                    <a:pt x="5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5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4" name="iṩlîdè"/>
            <p:cNvSpPr/>
            <p:nvPr/>
          </p:nvSpPr>
          <p:spPr bwMode="auto">
            <a:xfrm>
              <a:off x="3838609" y="2562096"/>
              <a:ext cx="167350" cy="144141"/>
            </a:xfrm>
            <a:custGeom>
              <a:avLst/>
              <a:gdLst>
                <a:gd name="T0" fmla="*/ 63 w 66"/>
                <a:gd name="T1" fmla="*/ 0 h 57"/>
                <a:gd name="T2" fmla="*/ 57 w 66"/>
                <a:gd name="T3" fmla="*/ 0 h 57"/>
                <a:gd name="T4" fmla="*/ 57 w 66"/>
                <a:gd name="T5" fmla="*/ 6 h 57"/>
                <a:gd name="T6" fmla="*/ 53 w 66"/>
                <a:gd name="T7" fmla="*/ 9 h 57"/>
                <a:gd name="T8" fmla="*/ 49 w 66"/>
                <a:gd name="T9" fmla="*/ 9 h 57"/>
                <a:gd name="T10" fmla="*/ 46 w 66"/>
                <a:gd name="T11" fmla="*/ 6 h 57"/>
                <a:gd name="T12" fmla="*/ 46 w 66"/>
                <a:gd name="T13" fmla="*/ 0 h 57"/>
                <a:gd name="T14" fmla="*/ 19 w 66"/>
                <a:gd name="T15" fmla="*/ 0 h 57"/>
                <a:gd name="T16" fmla="*/ 19 w 66"/>
                <a:gd name="T17" fmla="*/ 6 h 57"/>
                <a:gd name="T18" fmla="*/ 15 w 66"/>
                <a:gd name="T19" fmla="*/ 9 h 57"/>
                <a:gd name="T20" fmla="*/ 11 w 66"/>
                <a:gd name="T21" fmla="*/ 9 h 57"/>
                <a:gd name="T22" fmla="*/ 8 w 66"/>
                <a:gd name="T23" fmla="*/ 6 h 57"/>
                <a:gd name="T24" fmla="*/ 8 w 66"/>
                <a:gd name="T25" fmla="*/ 0 h 57"/>
                <a:gd name="T26" fmla="*/ 3 w 66"/>
                <a:gd name="T27" fmla="*/ 0 h 57"/>
                <a:gd name="T28" fmla="*/ 0 w 66"/>
                <a:gd name="T29" fmla="*/ 4 h 57"/>
                <a:gd name="T30" fmla="*/ 0 w 66"/>
                <a:gd name="T31" fmla="*/ 53 h 57"/>
                <a:gd name="T32" fmla="*/ 3 w 66"/>
                <a:gd name="T33" fmla="*/ 57 h 57"/>
                <a:gd name="T34" fmla="*/ 63 w 66"/>
                <a:gd name="T35" fmla="*/ 57 h 57"/>
                <a:gd name="T36" fmla="*/ 66 w 66"/>
                <a:gd name="T37" fmla="*/ 53 h 57"/>
                <a:gd name="T38" fmla="*/ 66 w 66"/>
                <a:gd name="T39" fmla="*/ 4 h 57"/>
                <a:gd name="T40" fmla="*/ 63 w 66"/>
                <a:gd name="T41" fmla="*/ 0 h 57"/>
                <a:gd name="T42" fmla="*/ 60 w 66"/>
                <a:gd name="T43" fmla="*/ 53 h 57"/>
                <a:gd name="T44" fmla="*/ 5 w 66"/>
                <a:gd name="T45" fmla="*/ 53 h 57"/>
                <a:gd name="T46" fmla="*/ 5 w 66"/>
                <a:gd name="T47" fmla="*/ 19 h 57"/>
                <a:gd name="T48" fmla="*/ 60 w 66"/>
                <a:gd name="T49" fmla="*/ 19 h 57"/>
                <a:gd name="T50" fmla="*/ 60 w 66"/>
                <a:gd name="T51" fmla="*/ 5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57">
                  <a:moveTo>
                    <a:pt x="63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7" y="8"/>
                    <a:pt x="55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7" y="9"/>
                    <a:pt x="46" y="8"/>
                    <a:pt x="46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8"/>
                    <a:pt x="17" y="9"/>
                    <a:pt x="15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9"/>
                    <a:pt x="8" y="8"/>
                    <a:pt x="8" y="6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5"/>
                    <a:pt x="1" y="57"/>
                    <a:pt x="3" y="57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5" y="57"/>
                    <a:pt x="66" y="55"/>
                    <a:pt x="66" y="53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6" y="2"/>
                    <a:pt x="65" y="0"/>
                    <a:pt x="63" y="0"/>
                  </a:cubicBezTo>
                  <a:close/>
                  <a:moveTo>
                    <a:pt x="60" y="53"/>
                  </a:moveTo>
                  <a:cubicBezTo>
                    <a:pt x="5" y="53"/>
                    <a:pt x="5" y="53"/>
                    <a:pt x="5" y="53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0" y="19"/>
                    <a:pt x="60" y="19"/>
                    <a:pt x="60" y="19"/>
                  </a:cubicBezTo>
                  <a:lnTo>
                    <a:pt x="60" y="5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5" name="îśḷîḓê"/>
            <p:cNvSpPr/>
            <p:nvPr/>
          </p:nvSpPr>
          <p:spPr bwMode="auto">
            <a:xfrm>
              <a:off x="3954654" y="2524228"/>
              <a:ext cx="28096" cy="37868"/>
            </a:xfrm>
            <a:custGeom>
              <a:avLst/>
              <a:gdLst>
                <a:gd name="T0" fmla="*/ 11 w 11"/>
                <a:gd name="T1" fmla="*/ 3 h 15"/>
                <a:gd name="T2" fmla="*/ 7 w 11"/>
                <a:gd name="T3" fmla="*/ 0 h 15"/>
                <a:gd name="T4" fmla="*/ 3 w 11"/>
                <a:gd name="T5" fmla="*/ 0 h 15"/>
                <a:gd name="T6" fmla="*/ 0 w 11"/>
                <a:gd name="T7" fmla="*/ 3 h 15"/>
                <a:gd name="T8" fmla="*/ 0 w 11"/>
                <a:gd name="T9" fmla="*/ 15 h 15"/>
                <a:gd name="T10" fmla="*/ 11 w 11"/>
                <a:gd name="T11" fmla="*/ 15 h 15"/>
                <a:gd name="T12" fmla="*/ 11 w 11"/>
                <a:gd name="T13" fmla="*/ 3 h 15"/>
                <a:gd name="T14" fmla="*/ 5 w 11"/>
                <a:gd name="T15" fmla="*/ 7 h 15"/>
                <a:gd name="T16" fmla="*/ 3 w 11"/>
                <a:gd name="T17" fmla="*/ 4 h 15"/>
                <a:gd name="T18" fmla="*/ 5 w 11"/>
                <a:gd name="T19" fmla="*/ 2 h 15"/>
                <a:gd name="T20" fmla="*/ 8 w 11"/>
                <a:gd name="T21" fmla="*/ 4 h 15"/>
                <a:gd name="T22" fmla="*/ 5 w 11"/>
                <a:gd name="T2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15">
                  <a:moveTo>
                    <a:pt x="11" y="3"/>
                  </a:moveTo>
                  <a:cubicBezTo>
                    <a:pt x="11" y="1"/>
                    <a:pt x="9" y="0"/>
                    <a:pt x="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5"/>
                    <a:pt x="11" y="15"/>
                    <a:pt x="11" y="15"/>
                  </a:cubicBezTo>
                  <a:lnTo>
                    <a:pt x="11" y="3"/>
                  </a:lnTo>
                  <a:close/>
                  <a:moveTo>
                    <a:pt x="5" y="7"/>
                  </a:moveTo>
                  <a:cubicBezTo>
                    <a:pt x="4" y="7"/>
                    <a:pt x="3" y="6"/>
                    <a:pt x="3" y="4"/>
                  </a:cubicBezTo>
                  <a:cubicBezTo>
                    <a:pt x="3" y="3"/>
                    <a:pt x="4" y="2"/>
                    <a:pt x="5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6"/>
                    <a:pt x="7" y="7"/>
                    <a:pt x="5" y="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6" name="ïṩliḋé"/>
            <p:cNvSpPr/>
            <p:nvPr/>
          </p:nvSpPr>
          <p:spPr bwMode="auto">
            <a:xfrm>
              <a:off x="3878919" y="2625616"/>
              <a:ext cx="37868" cy="54969"/>
            </a:xfrm>
            <a:custGeom>
              <a:avLst/>
              <a:gdLst>
                <a:gd name="T0" fmla="*/ 15 w 15"/>
                <a:gd name="T1" fmla="*/ 18 h 22"/>
                <a:gd name="T2" fmla="*/ 7 w 15"/>
                <a:gd name="T3" fmla="*/ 18 h 22"/>
                <a:gd name="T4" fmla="*/ 7 w 15"/>
                <a:gd name="T5" fmla="*/ 18 h 22"/>
                <a:gd name="T6" fmla="*/ 9 w 15"/>
                <a:gd name="T7" fmla="*/ 16 h 22"/>
                <a:gd name="T8" fmla="*/ 15 w 15"/>
                <a:gd name="T9" fmla="*/ 7 h 22"/>
                <a:gd name="T10" fmla="*/ 7 w 15"/>
                <a:gd name="T11" fmla="*/ 0 h 22"/>
                <a:gd name="T12" fmla="*/ 1 w 15"/>
                <a:gd name="T13" fmla="*/ 3 h 22"/>
                <a:gd name="T14" fmla="*/ 2 w 15"/>
                <a:gd name="T15" fmla="*/ 6 h 22"/>
                <a:gd name="T16" fmla="*/ 7 w 15"/>
                <a:gd name="T17" fmla="*/ 4 h 22"/>
                <a:gd name="T18" fmla="*/ 10 w 15"/>
                <a:gd name="T19" fmla="*/ 8 h 22"/>
                <a:gd name="T20" fmla="*/ 3 w 15"/>
                <a:gd name="T21" fmla="*/ 17 h 22"/>
                <a:gd name="T22" fmla="*/ 0 w 15"/>
                <a:gd name="T23" fmla="*/ 19 h 22"/>
                <a:gd name="T24" fmla="*/ 0 w 15"/>
                <a:gd name="T25" fmla="*/ 22 h 22"/>
                <a:gd name="T26" fmla="*/ 15 w 15"/>
                <a:gd name="T27" fmla="*/ 22 h 22"/>
                <a:gd name="T28" fmla="*/ 15 w 15"/>
                <a:gd name="T2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2">
                  <a:moveTo>
                    <a:pt x="15" y="18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2" y="14"/>
                    <a:pt x="15" y="11"/>
                    <a:pt x="15" y="7"/>
                  </a:cubicBezTo>
                  <a:cubicBezTo>
                    <a:pt x="15" y="3"/>
                    <a:pt x="12" y="0"/>
                    <a:pt x="7" y="0"/>
                  </a:cubicBezTo>
                  <a:cubicBezTo>
                    <a:pt x="5" y="0"/>
                    <a:pt x="2" y="1"/>
                    <a:pt x="1" y="3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9" y="4"/>
                    <a:pt x="10" y="6"/>
                    <a:pt x="10" y="8"/>
                  </a:cubicBezTo>
                  <a:cubicBezTo>
                    <a:pt x="10" y="10"/>
                    <a:pt x="8" y="12"/>
                    <a:pt x="3" y="17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5" y="22"/>
                    <a:pt x="15" y="22"/>
                    <a:pt x="15" y="22"/>
                  </a:cubicBezTo>
                  <a:lnTo>
                    <a:pt x="15" y="1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7" name="iṥľîḋè"/>
            <p:cNvSpPr/>
            <p:nvPr/>
          </p:nvSpPr>
          <p:spPr bwMode="auto">
            <a:xfrm>
              <a:off x="3924116" y="2625616"/>
              <a:ext cx="41532" cy="54969"/>
            </a:xfrm>
            <a:custGeom>
              <a:avLst/>
              <a:gdLst>
                <a:gd name="T0" fmla="*/ 7 w 16"/>
                <a:gd name="T1" fmla="*/ 15 h 22"/>
                <a:gd name="T2" fmla="*/ 11 w 16"/>
                <a:gd name="T3" fmla="*/ 13 h 22"/>
                <a:gd name="T4" fmla="*/ 11 w 16"/>
                <a:gd name="T5" fmla="*/ 13 h 22"/>
                <a:gd name="T6" fmla="*/ 8 w 16"/>
                <a:gd name="T7" fmla="*/ 17 h 22"/>
                <a:gd name="T8" fmla="*/ 4 w 16"/>
                <a:gd name="T9" fmla="*/ 18 h 22"/>
                <a:gd name="T10" fmla="*/ 2 w 16"/>
                <a:gd name="T11" fmla="*/ 18 h 22"/>
                <a:gd name="T12" fmla="*/ 2 w 16"/>
                <a:gd name="T13" fmla="*/ 22 h 22"/>
                <a:gd name="T14" fmla="*/ 4 w 16"/>
                <a:gd name="T15" fmla="*/ 22 h 22"/>
                <a:gd name="T16" fmla="*/ 12 w 16"/>
                <a:gd name="T17" fmla="*/ 19 h 22"/>
                <a:gd name="T18" fmla="*/ 16 w 16"/>
                <a:gd name="T19" fmla="*/ 10 h 22"/>
                <a:gd name="T20" fmla="*/ 8 w 16"/>
                <a:gd name="T21" fmla="*/ 0 h 22"/>
                <a:gd name="T22" fmla="*/ 0 w 16"/>
                <a:gd name="T23" fmla="*/ 8 h 22"/>
                <a:gd name="T24" fmla="*/ 7 w 16"/>
                <a:gd name="T25" fmla="*/ 15 h 22"/>
                <a:gd name="T26" fmla="*/ 8 w 16"/>
                <a:gd name="T27" fmla="*/ 4 h 22"/>
                <a:gd name="T28" fmla="*/ 11 w 16"/>
                <a:gd name="T29" fmla="*/ 9 h 22"/>
                <a:gd name="T30" fmla="*/ 11 w 16"/>
                <a:gd name="T31" fmla="*/ 10 h 22"/>
                <a:gd name="T32" fmla="*/ 8 w 16"/>
                <a:gd name="T33" fmla="*/ 11 h 22"/>
                <a:gd name="T34" fmla="*/ 5 w 16"/>
                <a:gd name="T35" fmla="*/ 8 h 22"/>
                <a:gd name="T36" fmla="*/ 8 w 16"/>
                <a:gd name="T37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" h="22">
                  <a:moveTo>
                    <a:pt x="7" y="15"/>
                  </a:moveTo>
                  <a:cubicBezTo>
                    <a:pt x="9" y="15"/>
                    <a:pt x="10" y="14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5"/>
                    <a:pt x="10" y="16"/>
                    <a:pt x="8" y="17"/>
                  </a:cubicBezTo>
                  <a:cubicBezTo>
                    <a:pt x="7" y="18"/>
                    <a:pt x="6" y="18"/>
                    <a:pt x="4" y="18"/>
                  </a:cubicBezTo>
                  <a:cubicBezTo>
                    <a:pt x="3" y="18"/>
                    <a:pt x="3" y="19"/>
                    <a:pt x="2" y="18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3" y="22"/>
                    <a:pt x="4" y="22"/>
                  </a:cubicBezTo>
                  <a:cubicBezTo>
                    <a:pt x="7" y="22"/>
                    <a:pt x="10" y="21"/>
                    <a:pt x="12" y="19"/>
                  </a:cubicBezTo>
                  <a:cubicBezTo>
                    <a:pt x="15" y="17"/>
                    <a:pt x="16" y="14"/>
                    <a:pt x="16" y="10"/>
                  </a:cubicBezTo>
                  <a:cubicBezTo>
                    <a:pt x="16" y="5"/>
                    <a:pt x="13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3" y="15"/>
                    <a:pt x="7" y="15"/>
                  </a:cubicBezTo>
                  <a:close/>
                  <a:moveTo>
                    <a:pt x="8" y="4"/>
                  </a:moveTo>
                  <a:cubicBezTo>
                    <a:pt x="10" y="4"/>
                    <a:pt x="11" y="6"/>
                    <a:pt x="11" y="9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6" y="11"/>
                    <a:pt x="5" y="10"/>
                    <a:pt x="5" y="8"/>
                  </a:cubicBezTo>
                  <a:cubicBezTo>
                    <a:pt x="5" y="6"/>
                    <a:pt x="6" y="4"/>
                    <a:pt x="8" y="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8" name="ïṣ1ïḋé"/>
            <p:cNvSpPr/>
            <p:nvPr/>
          </p:nvSpPr>
          <p:spPr bwMode="auto">
            <a:xfrm>
              <a:off x="5435151" y="1241620"/>
              <a:ext cx="177123" cy="144141"/>
            </a:xfrm>
            <a:custGeom>
              <a:avLst/>
              <a:gdLst>
                <a:gd name="T0" fmla="*/ 63 w 70"/>
                <a:gd name="T1" fmla="*/ 0 h 57"/>
                <a:gd name="T2" fmla="*/ 7 w 70"/>
                <a:gd name="T3" fmla="*/ 0 h 57"/>
                <a:gd name="T4" fmla="*/ 0 w 70"/>
                <a:gd name="T5" fmla="*/ 7 h 57"/>
                <a:gd name="T6" fmla="*/ 0 w 70"/>
                <a:gd name="T7" fmla="*/ 50 h 57"/>
                <a:gd name="T8" fmla="*/ 7 w 70"/>
                <a:gd name="T9" fmla="*/ 57 h 57"/>
                <a:gd name="T10" fmla="*/ 63 w 70"/>
                <a:gd name="T11" fmla="*/ 57 h 57"/>
                <a:gd name="T12" fmla="*/ 70 w 70"/>
                <a:gd name="T13" fmla="*/ 50 h 57"/>
                <a:gd name="T14" fmla="*/ 70 w 70"/>
                <a:gd name="T15" fmla="*/ 7 h 57"/>
                <a:gd name="T16" fmla="*/ 63 w 70"/>
                <a:gd name="T17" fmla="*/ 0 h 57"/>
                <a:gd name="T18" fmla="*/ 63 w 70"/>
                <a:gd name="T19" fmla="*/ 50 h 57"/>
                <a:gd name="T20" fmla="*/ 7 w 70"/>
                <a:gd name="T21" fmla="*/ 50 h 57"/>
                <a:gd name="T22" fmla="*/ 7 w 70"/>
                <a:gd name="T23" fmla="*/ 7 h 57"/>
                <a:gd name="T24" fmla="*/ 63 w 70"/>
                <a:gd name="T25" fmla="*/ 7 h 57"/>
                <a:gd name="T26" fmla="*/ 63 w 70"/>
                <a:gd name="T27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" h="57">
                  <a:moveTo>
                    <a:pt x="6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4"/>
                    <a:pt x="3" y="57"/>
                    <a:pt x="7" y="57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7" y="57"/>
                    <a:pt x="70" y="54"/>
                    <a:pt x="70" y="5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3"/>
                    <a:pt x="67" y="0"/>
                    <a:pt x="63" y="0"/>
                  </a:cubicBezTo>
                  <a:close/>
                  <a:moveTo>
                    <a:pt x="63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3" y="7"/>
                    <a:pt x="63" y="7"/>
                    <a:pt x="63" y="7"/>
                  </a:cubicBezTo>
                  <a:lnTo>
                    <a:pt x="63" y="5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9" name="iṩḻïdé"/>
            <p:cNvSpPr/>
            <p:nvPr/>
          </p:nvSpPr>
          <p:spPr bwMode="auto">
            <a:xfrm>
              <a:off x="5468133" y="1279488"/>
              <a:ext cx="113603" cy="63520"/>
            </a:xfrm>
            <a:custGeom>
              <a:avLst/>
              <a:gdLst>
                <a:gd name="T0" fmla="*/ 21 w 45"/>
                <a:gd name="T1" fmla="*/ 25 h 25"/>
                <a:gd name="T2" fmla="*/ 45 w 45"/>
                <a:gd name="T3" fmla="*/ 25 h 25"/>
                <a:gd name="T4" fmla="*/ 33 w 45"/>
                <a:gd name="T5" fmla="*/ 7 h 25"/>
                <a:gd name="T6" fmla="*/ 29 w 45"/>
                <a:gd name="T7" fmla="*/ 12 h 25"/>
                <a:gd name="T8" fmla="*/ 27 w 45"/>
                <a:gd name="T9" fmla="*/ 16 h 25"/>
                <a:gd name="T10" fmla="*/ 27 w 45"/>
                <a:gd name="T11" fmla="*/ 16 h 25"/>
                <a:gd name="T12" fmla="*/ 23 w 45"/>
                <a:gd name="T13" fmla="*/ 21 h 25"/>
                <a:gd name="T14" fmla="*/ 21 w 45"/>
                <a:gd name="T15" fmla="*/ 21 h 25"/>
                <a:gd name="T16" fmla="*/ 21 w 45"/>
                <a:gd name="T17" fmla="*/ 20 h 25"/>
                <a:gd name="T18" fmla="*/ 25 w 45"/>
                <a:gd name="T19" fmla="*/ 13 h 25"/>
                <a:gd name="T20" fmla="*/ 16 w 45"/>
                <a:gd name="T21" fmla="*/ 0 h 25"/>
                <a:gd name="T22" fmla="*/ 0 w 45"/>
                <a:gd name="T23" fmla="*/ 25 h 25"/>
                <a:gd name="T24" fmla="*/ 21 w 45"/>
                <a:gd name="T2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" h="25">
                  <a:moveTo>
                    <a:pt x="21" y="25"/>
                  </a:moveTo>
                  <a:cubicBezTo>
                    <a:pt x="45" y="25"/>
                    <a:pt x="45" y="25"/>
                    <a:pt x="45" y="25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2" y="22"/>
                    <a:pt x="22" y="22"/>
                    <a:pt x="21" y="21"/>
                  </a:cubicBezTo>
                  <a:cubicBezTo>
                    <a:pt x="20" y="21"/>
                    <a:pt x="20" y="20"/>
                    <a:pt x="21" y="2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1" y="25"/>
                    <a:pt x="21" y="25"/>
                    <a:pt x="21" y="2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0" name="ïşļiḑe"/>
            <p:cNvSpPr/>
            <p:nvPr/>
          </p:nvSpPr>
          <p:spPr bwMode="auto">
            <a:xfrm>
              <a:off x="5096787" y="2538887"/>
              <a:ext cx="114824" cy="230870"/>
            </a:xfrm>
            <a:custGeom>
              <a:avLst/>
              <a:gdLst>
                <a:gd name="T0" fmla="*/ 44 w 45"/>
                <a:gd name="T1" fmla="*/ 49 h 91"/>
                <a:gd name="T2" fmla="*/ 45 w 45"/>
                <a:gd name="T3" fmla="*/ 48 h 91"/>
                <a:gd name="T4" fmla="*/ 43 w 45"/>
                <a:gd name="T5" fmla="*/ 46 h 91"/>
                <a:gd name="T6" fmla="*/ 41 w 45"/>
                <a:gd name="T7" fmla="*/ 48 h 91"/>
                <a:gd name="T8" fmla="*/ 41 w 45"/>
                <a:gd name="T9" fmla="*/ 49 h 91"/>
                <a:gd name="T10" fmla="*/ 27 w 45"/>
                <a:gd name="T11" fmla="*/ 66 h 91"/>
                <a:gd name="T12" fmla="*/ 27 w 45"/>
                <a:gd name="T13" fmla="*/ 64 h 91"/>
                <a:gd name="T14" fmla="*/ 38 w 45"/>
                <a:gd name="T15" fmla="*/ 49 h 91"/>
                <a:gd name="T16" fmla="*/ 38 w 45"/>
                <a:gd name="T17" fmla="*/ 16 h 91"/>
                <a:gd name="T18" fmla="*/ 32 w 45"/>
                <a:gd name="T19" fmla="*/ 3 h 91"/>
                <a:gd name="T20" fmla="*/ 32 w 45"/>
                <a:gd name="T21" fmla="*/ 17 h 91"/>
                <a:gd name="T22" fmla="*/ 27 w 45"/>
                <a:gd name="T23" fmla="*/ 17 h 91"/>
                <a:gd name="T24" fmla="*/ 27 w 45"/>
                <a:gd name="T25" fmla="*/ 1 h 91"/>
                <a:gd name="T26" fmla="*/ 23 w 45"/>
                <a:gd name="T27" fmla="*/ 0 h 91"/>
                <a:gd name="T28" fmla="*/ 22 w 45"/>
                <a:gd name="T29" fmla="*/ 0 h 91"/>
                <a:gd name="T30" fmla="*/ 19 w 45"/>
                <a:gd name="T31" fmla="*/ 1 h 91"/>
                <a:gd name="T32" fmla="*/ 19 w 45"/>
                <a:gd name="T33" fmla="*/ 17 h 91"/>
                <a:gd name="T34" fmla="*/ 13 w 45"/>
                <a:gd name="T35" fmla="*/ 17 h 91"/>
                <a:gd name="T36" fmla="*/ 13 w 45"/>
                <a:gd name="T37" fmla="*/ 3 h 91"/>
                <a:gd name="T38" fmla="*/ 6 w 45"/>
                <a:gd name="T39" fmla="*/ 16 h 91"/>
                <a:gd name="T40" fmla="*/ 6 w 45"/>
                <a:gd name="T41" fmla="*/ 49 h 91"/>
                <a:gd name="T42" fmla="*/ 18 w 45"/>
                <a:gd name="T43" fmla="*/ 64 h 91"/>
                <a:gd name="T44" fmla="*/ 18 w 45"/>
                <a:gd name="T45" fmla="*/ 66 h 91"/>
                <a:gd name="T46" fmla="*/ 3 w 45"/>
                <a:gd name="T47" fmla="*/ 49 h 91"/>
                <a:gd name="T48" fmla="*/ 4 w 45"/>
                <a:gd name="T49" fmla="*/ 48 h 91"/>
                <a:gd name="T50" fmla="*/ 2 w 45"/>
                <a:gd name="T51" fmla="*/ 46 h 91"/>
                <a:gd name="T52" fmla="*/ 0 w 45"/>
                <a:gd name="T53" fmla="*/ 48 h 91"/>
                <a:gd name="T54" fmla="*/ 0 w 45"/>
                <a:gd name="T55" fmla="*/ 49 h 91"/>
                <a:gd name="T56" fmla="*/ 18 w 45"/>
                <a:gd name="T57" fmla="*/ 69 h 91"/>
                <a:gd name="T58" fmla="*/ 18 w 45"/>
                <a:gd name="T59" fmla="*/ 82 h 91"/>
                <a:gd name="T60" fmla="*/ 10 w 45"/>
                <a:gd name="T61" fmla="*/ 82 h 91"/>
                <a:gd name="T62" fmla="*/ 6 w 45"/>
                <a:gd name="T63" fmla="*/ 86 h 91"/>
                <a:gd name="T64" fmla="*/ 6 w 45"/>
                <a:gd name="T65" fmla="*/ 88 h 91"/>
                <a:gd name="T66" fmla="*/ 10 w 45"/>
                <a:gd name="T67" fmla="*/ 91 h 91"/>
                <a:gd name="T68" fmla="*/ 35 w 45"/>
                <a:gd name="T69" fmla="*/ 91 h 91"/>
                <a:gd name="T70" fmla="*/ 38 w 45"/>
                <a:gd name="T71" fmla="*/ 88 h 91"/>
                <a:gd name="T72" fmla="*/ 38 w 45"/>
                <a:gd name="T73" fmla="*/ 86 h 91"/>
                <a:gd name="T74" fmla="*/ 35 w 45"/>
                <a:gd name="T75" fmla="*/ 82 h 91"/>
                <a:gd name="T76" fmla="*/ 27 w 45"/>
                <a:gd name="T77" fmla="*/ 82 h 91"/>
                <a:gd name="T78" fmla="*/ 27 w 45"/>
                <a:gd name="T79" fmla="*/ 69 h 91"/>
                <a:gd name="T80" fmla="*/ 44 w 45"/>
                <a:gd name="T81" fmla="*/ 4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" h="91">
                  <a:moveTo>
                    <a:pt x="44" y="49"/>
                  </a:moveTo>
                  <a:cubicBezTo>
                    <a:pt x="45" y="49"/>
                    <a:pt x="45" y="48"/>
                    <a:pt x="45" y="48"/>
                  </a:cubicBezTo>
                  <a:cubicBezTo>
                    <a:pt x="45" y="47"/>
                    <a:pt x="44" y="46"/>
                    <a:pt x="43" y="46"/>
                  </a:cubicBezTo>
                  <a:cubicBezTo>
                    <a:pt x="42" y="46"/>
                    <a:pt x="41" y="47"/>
                    <a:pt x="41" y="48"/>
                  </a:cubicBezTo>
                  <a:cubicBezTo>
                    <a:pt x="41" y="48"/>
                    <a:pt x="41" y="49"/>
                    <a:pt x="41" y="49"/>
                  </a:cubicBezTo>
                  <a:cubicBezTo>
                    <a:pt x="41" y="57"/>
                    <a:pt x="35" y="64"/>
                    <a:pt x="27" y="66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33" y="62"/>
                    <a:pt x="38" y="56"/>
                    <a:pt x="38" y="49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8" y="10"/>
                    <a:pt x="36" y="6"/>
                    <a:pt x="32" y="3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6" y="1"/>
                    <a:pt x="24" y="0"/>
                    <a:pt x="23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20" y="0"/>
                    <a:pt x="19" y="1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9" y="5"/>
                    <a:pt x="6" y="10"/>
                    <a:pt x="6" y="16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56"/>
                    <a:pt x="11" y="62"/>
                    <a:pt x="18" y="64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0" y="64"/>
                    <a:pt x="4" y="58"/>
                    <a:pt x="3" y="49"/>
                  </a:cubicBezTo>
                  <a:cubicBezTo>
                    <a:pt x="4" y="49"/>
                    <a:pt x="4" y="48"/>
                    <a:pt x="4" y="48"/>
                  </a:cubicBezTo>
                  <a:cubicBezTo>
                    <a:pt x="4" y="47"/>
                    <a:pt x="3" y="46"/>
                    <a:pt x="2" y="46"/>
                  </a:cubicBezTo>
                  <a:cubicBezTo>
                    <a:pt x="1" y="46"/>
                    <a:pt x="0" y="47"/>
                    <a:pt x="0" y="48"/>
                  </a:cubicBezTo>
                  <a:cubicBezTo>
                    <a:pt x="0" y="48"/>
                    <a:pt x="0" y="49"/>
                    <a:pt x="0" y="49"/>
                  </a:cubicBezTo>
                  <a:cubicBezTo>
                    <a:pt x="1" y="59"/>
                    <a:pt x="8" y="67"/>
                    <a:pt x="18" y="69"/>
                  </a:cubicBezTo>
                  <a:cubicBezTo>
                    <a:pt x="18" y="82"/>
                    <a:pt x="18" y="82"/>
                    <a:pt x="18" y="82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8" y="82"/>
                    <a:pt x="6" y="84"/>
                    <a:pt x="6" y="86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6" y="90"/>
                    <a:pt x="8" y="91"/>
                    <a:pt x="10" y="91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7" y="91"/>
                    <a:pt x="38" y="90"/>
                    <a:pt x="38" y="88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4"/>
                    <a:pt x="37" y="82"/>
                    <a:pt x="35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36" y="67"/>
                    <a:pt x="44" y="59"/>
                    <a:pt x="44" y="49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1" name="ïslïḑè"/>
            <p:cNvSpPr/>
            <p:nvPr/>
          </p:nvSpPr>
          <p:spPr bwMode="auto">
            <a:xfrm>
              <a:off x="6518650" y="4325988"/>
              <a:ext cx="108717" cy="118489"/>
            </a:xfrm>
            <a:custGeom>
              <a:avLst/>
              <a:gdLst>
                <a:gd name="T0" fmla="*/ 37 w 43"/>
                <a:gd name="T1" fmla="*/ 36 h 47"/>
                <a:gd name="T2" fmla="*/ 23 w 43"/>
                <a:gd name="T3" fmla="*/ 36 h 47"/>
                <a:gd name="T4" fmla="*/ 23 w 43"/>
                <a:gd name="T5" fmla="*/ 34 h 47"/>
                <a:gd name="T6" fmla="*/ 36 w 43"/>
                <a:gd name="T7" fmla="*/ 34 h 47"/>
                <a:gd name="T8" fmla="*/ 36 w 43"/>
                <a:gd name="T9" fmla="*/ 34 h 47"/>
                <a:gd name="T10" fmla="*/ 31 w 43"/>
                <a:gd name="T11" fmla="*/ 29 h 47"/>
                <a:gd name="T12" fmla="*/ 23 w 43"/>
                <a:gd name="T13" fmla="*/ 29 h 47"/>
                <a:gd name="T14" fmla="*/ 23 w 43"/>
                <a:gd name="T15" fmla="*/ 29 h 47"/>
                <a:gd name="T16" fmla="*/ 23 w 43"/>
                <a:gd name="T17" fmla="*/ 14 h 47"/>
                <a:gd name="T18" fmla="*/ 28 w 43"/>
                <a:gd name="T19" fmla="*/ 7 h 47"/>
                <a:gd name="T20" fmla="*/ 21 w 43"/>
                <a:gd name="T21" fmla="*/ 0 h 47"/>
                <a:gd name="T22" fmla="*/ 14 w 43"/>
                <a:gd name="T23" fmla="*/ 7 h 47"/>
                <a:gd name="T24" fmla="*/ 19 w 43"/>
                <a:gd name="T25" fmla="*/ 14 h 47"/>
                <a:gd name="T26" fmla="*/ 19 w 43"/>
                <a:gd name="T27" fmla="*/ 29 h 47"/>
                <a:gd name="T28" fmla="*/ 12 w 43"/>
                <a:gd name="T29" fmla="*/ 29 h 47"/>
                <a:gd name="T30" fmla="*/ 7 w 43"/>
                <a:gd name="T31" fmla="*/ 34 h 47"/>
                <a:gd name="T32" fmla="*/ 7 w 43"/>
                <a:gd name="T33" fmla="*/ 34 h 47"/>
                <a:gd name="T34" fmla="*/ 19 w 43"/>
                <a:gd name="T35" fmla="*/ 34 h 47"/>
                <a:gd name="T36" fmla="*/ 19 w 43"/>
                <a:gd name="T37" fmla="*/ 36 h 47"/>
                <a:gd name="T38" fmla="*/ 6 w 43"/>
                <a:gd name="T39" fmla="*/ 36 h 47"/>
                <a:gd name="T40" fmla="*/ 0 w 43"/>
                <a:gd name="T41" fmla="*/ 41 h 47"/>
                <a:gd name="T42" fmla="*/ 6 w 43"/>
                <a:gd name="T43" fmla="*/ 47 h 47"/>
                <a:gd name="T44" fmla="*/ 37 w 43"/>
                <a:gd name="T45" fmla="*/ 47 h 47"/>
                <a:gd name="T46" fmla="*/ 43 w 43"/>
                <a:gd name="T47" fmla="*/ 41 h 47"/>
                <a:gd name="T48" fmla="*/ 37 w 43"/>
                <a:gd name="T49" fmla="*/ 36 h 47"/>
                <a:gd name="T50" fmla="*/ 19 w 43"/>
                <a:gd name="T51" fmla="*/ 6 h 47"/>
                <a:gd name="T52" fmla="*/ 17 w 43"/>
                <a:gd name="T53" fmla="*/ 4 h 47"/>
                <a:gd name="T54" fmla="*/ 19 w 43"/>
                <a:gd name="T55" fmla="*/ 3 h 47"/>
                <a:gd name="T56" fmla="*/ 21 w 43"/>
                <a:gd name="T57" fmla="*/ 4 h 47"/>
                <a:gd name="T58" fmla="*/ 19 w 43"/>
                <a:gd name="T59" fmla="*/ 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3" h="47">
                  <a:moveTo>
                    <a:pt x="37" y="36"/>
                  </a:moveTo>
                  <a:cubicBezTo>
                    <a:pt x="23" y="36"/>
                    <a:pt x="23" y="36"/>
                    <a:pt x="23" y="36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1"/>
                    <a:pt x="34" y="29"/>
                    <a:pt x="31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6" y="13"/>
                    <a:pt x="28" y="10"/>
                    <a:pt x="28" y="7"/>
                  </a:cubicBezTo>
                  <a:cubicBezTo>
                    <a:pt x="28" y="3"/>
                    <a:pt x="25" y="0"/>
                    <a:pt x="21" y="0"/>
                  </a:cubicBezTo>
                  <a:cubicBezTo>
                    <a:pt x="17" y="0"/>
                    <a:pt x="14" y="3"/>
                    <a:pt x="14" y="7"/>
                  </a:cubicBezTo>
                  <a:cubicBezTo>
                    <a:pt x="14" y="10"/>
                    <a:pt x="16" y="13"/>
                    <a:pt x="19" y="1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9" y="29"/>
                    <a:pt x="7" y="31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3" y="36"/>
                    <a:pt x="0" y="38"/>
                    <a:pt x="0" y="41"/>
                  </a:cubicBezTo>
                  <a:cubicBezTo>
                    <a:pt x="0" y="44"/>
                    <a:pt x="3" y="47"/>
                    <a:pt x="6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40" y="47"/>
                    <a:pt x="43" y="44"/>
                    <a:pt x="43" y="41"/>
                  </a:cubicBezTo>
                  <a:cubicBezTo>
                    <a:pt x="43" y="38"/>
                    <a:pt x="40" y="36"/>
                    <a:pt x="37" y="36"/>
                  </a:cubicBezTo>
                  <a:close/>
                  <a:moveTo>
                    <a:pt x="19" y="6"/>
                  </a:moveTo>
                  <a:cubicBezTo>
                    <a:pt x="18" y="6"/>
                    <a:pt x="17" y="5"/>
                    <a:pt x="17" y="4"/>
                  </a:cubicBezTo>
                  <a:cubicBezTo>
                    <a:pt x="17" y="3"/>
                    <a:pt x="18" y="3"/>
                    <a:pt x="19" y="3"/>
                  </a:cubicBezTo>
                  <a:cubicBezTo>
                    <a:pt x="20" y="3"/>
                    <a:pt x="21" y="3"/>
                    <a:pt x="21" y="4"/>
                  </a:cubicBezTo>
                  <a:cubicBezTo>
                    <a:pt x="21" y="5"/>
                    <a:pt x="20" y="6"/>
                    <a:pt x="19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2" name="í$líďe"/>
            <p:cNvSpPr/>
            <p:nvPr/>
          </p:nvSpPr>
          <p:spPr bwMode="auto">
            <a:xfrm>
              <a:off x="6530866" y="2176092"/>
              <a:ext cx="136812" cy="109938"/>
            </a:xfrm>
            <a:custGeom>
              <a:avLst/>
              <a:gdLst>
                <a:gd name="T0" fmla="*/ 54 w 54"/>
                <a:gd name="T1" fmla="*/ 30 h 43"/>
                <a:gd name="T2" fmla="*/ 47 w 54"/>
                <a:gd name="T3" fmla="*/ 2 h 43"/>
                <a:gd name="T4" fmla="*/ 44 w 54"/>
                <a:gd name="T5" fmla="*/ 1 h 43"/>
                <a:gd name="T6" fmla="*/ 42 w 54"/>
                <a:gd name="T7" fmla="*/ 3 h 43"/>
                <a:gd name="T8" fmla="*/ 3 w 54"/>
                <a:gd name="T9" fmla="*/ 22 h 43"/>
                <a:gd name="T10" fmla="*/ 0 w 54"/>
                <a:gd name="T11" fmla="*/ 23 h 43"/>
                <a:gd name="T12" fmla="*/ 4 w 54"/>
                <a:gd name="T13" fmla="*/ 36 h 43"/>
                <a:gd name="T14" fmla="*/ 7 w 54"/>
                <a:gd name="T15" fmla="*/ 35 h 43"/>
                <a:gd name="T16" fmla="*/ 5 w 54"/>
                <a:gd name="T17" fmla="*/ 30 h 43"/>
                <a:gd name="T18" fmla="*/ 6 w 54"/>
                <a:gd name="T19" fmla="*/ 30 h 43"/>
                <a:gd name="T20" fmla="*/ 8 w 54"/>
                <a:gd name="T21" fmla="*/ 35 h 43"/>
                <a:gd name="T22" fmla="*/ 17 w 54"/>
                <a:gd name="T23" fmla="*/ 34 h 43"/>
                <a:gd name="T24" fmla="*/ 17 w 54"/>
                <a:gd name="T25" fmla="*/ 36 h 43"/>
                <a:gd name="T26" fmla="*/ 27 w 54"/>
                <a:gd name="T27" fmla="*/ 42 h 43"/>
                <a:gd name="T28" fmla="*/ 32 w 54"/>
                <a:gd name="T29" fmla="*/ 33 h 43"/>
                <a:gd name="T30" fmla="*/ 49 w 54"/>
                <a:gd name="T31" fmla="*/ 32 h 43"/>
                <a:gd name="T32" fmla="*/ 44 w 54"/>
                <a:gd name="T33" fmla="*/ 11 h 43"/>
                <a:gd name="T34" fmla="*/ 45 w 54"/>
                <a:gd name="T35" fmla="*/ 11 h 43"/>
                <a:gd name="T36" fmla="*/ 50 w 54"/>
                <a:gd name="T37" fmla="*/ 32 h 43"/>
                <a:gd name="T38" fmla="*/ 52 w 54"/>
                <a:gd name="T39" fmla="*/ 32 h 43"/>
                <a:gd name="T40" fmla="*/ 54 w 54"/>
                <a:gd name="T41" fmla="*/ 30 h 43"/>
                <a:gd name="T42" fmla="*/ 26 w 54"/>
                <a:gd name="T43" fmla="*/ 38 h 43"/>
                <a:gd name="T44" fmla="*/ 20 w 54"/>
                <a:gd name="T45" fmla="*/ 35 h 43"/>
                <a:gd name="T46" fmla="*/ 20 w 54"/>
                <a:gd name="T47" fmla="*/ 34 h 43"/>
                <a:gd name="T48" fmla="*/ 29 w 54"/>
                <a:gd name="T49" fmla="*/ 33 h 43"/>
                <a:gd name="T50" fmla="*/ 26 w 54"/>
                <a:gd name="T51" fmla="*/ 38 h 43"/>
                <a:gd name="T52" fmla="*/ 39 w 54"/>
                <a:gd name="T53" fmla="*/ 10 h 43"/>
                <a:gd name="T54" fmla="*/ 9 w 54"/>
                <a:gd name="T55" fmla="*/ 25 h 43"/>
                <a:gd name="T56" fmla="*/ 6 w 54"/>
                <a:gd name="T57" fmla="*/ 25 h 43"/>
                <a:gd name="T58" fmla="*/ 7 w 54"/>
                <a:gd name="T59" fmla="*/ 22 h 43"/>
                <a:gd name="T60" fmla="*/ 37 w 54"/>
                <a:gd name="T61" fmla="*/ 7 h 43"/>
                <a:gd name="T62" fmla="*/ 40 w 54"/>
                <a:gd name="T63" fmla="*/ 8 h 43"/>
                <a:gd name="T64" fmla="*/ 39 w 54"/>
                <a:gd name="T65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4" h="43">
                  <a:moveTo>
                    <a:pt x="54" y="30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6" y="1"/>
                    <a:pt x="45" y="0"/>
                    <a:pt x="44" y="1"/>
                  </a:cubicBezTo>
                  <a:cubicBezTo>
                    <a:pt x="43" y="1"/>
                    <a:pt x="42" y="2"/>
                    <a:pt x="42" y="3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6"/>
                  </a:cubicBezTo>
                  <a:cubicBezTo>
                    <a:pt x="18" y="40"/>
                    <a:pt x="23" y="43"/>
                    <a:pt x="27" y="42"/>
                  </a:cubicBezTo>
                  <a:cubicBezTo>
                    <a:pt x="30" y="41"/>
                    <a:pt x="33" y="37"/>
                    <a:pt x="32" y="33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1" y="33"/>
                    <a:pt x="52" y="33"/>
                    <a:pt x="52" y="32"/>
                  </a:cubicBezTo>
                  <a:cubicBezTo>
                    <a:pt x="54" y="32"/>
                    <a:pt x="54" y="31"/>
                    <a:pt x="54" y="30"/>
                  </a:cubicBezTo>
                  <a:close/>
                  <a:moveTo>
                    <a:pt x="26" y="38"/>
                  </a:moveTo>
                  <a:cubicBezTo>
                    <a:pt x="23" y="39"/>
                    <a:pt x="21" y="38"/>
                    <a:pt x="20" y="35"/>
                  </a:cubicBezTo>
                  <a:cubicBezTo>
                    <a:pt x="20" y="35"/>
                    <a:pt x="20" y="34"/>
                    <a:pt x="20" y="34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6"/>
                    <a:pt x="28" y="38"/>
                    <a:pt x="26" y="38"/>
                  </a:cubicBezTo>
                  <a:close/>
                  <a:moveTo>
                    <a:pt x="39" y="10"/>
                  </a:moveTo>
                  <a:cubicBezTo>
                    <a:pt x="9" y="25"/>
                    <a:pt x="9" y="25"/>
                    <a:pt x="9" y="25"/>
                  </a:cubicBezTo>
                  <a:cubicBezTo>
                    <a:pt x="8" y="26"/>
                    <a:pt x="7" y="26"/>
                    <a:pt x="6" y="25"/>
                  </a:cubicBezTo>
                  <a:cubicBezTo>
                    <a:pt x="6" y="24"/>
                    <a:pt x="6" y="23"/>
                    <a:pt x="7" y="22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9" y="7"/>
                    <a:pt x="40" y="8"/>
                  </a:cubicBezTo>
                  <a:cubicBezTo>
                    <a:pt x="40" y="9"/>
                    <a:pt x="40" y="10"/>
                    <a:pt x="39" y="1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3" name="îṩlîḑè"/>
            <p:cNvSpPr/>
            <p:nvPr/>
          </p:nvSpPr>
          <p:spPr bwMode="auto">
            <a:xfrm>
              <a:off x="7818361" y="2340999"/>
              <a:ext cx="70849" cy="124596"/>
            </a:xfrm>
            <a:custGeom>
              <a:avLst/>
              <a:gdLst>
                <a:gd name="T0" fmla="*/ 10 w 28"/>
                <a:gd name="T1" fmla="*/ 29 h 49"/>
                <a:gd name="T2" fmla="*/ 8 w 28"/>
                <a:gd name="T3" fmla="*/ 32 h 49"/>
                <a:gd name="T4" fmla="*/ 5 w 28"/>
                <a:gd name="T5" fmla="*/ 29 h 49"/>
                <a:gd name="T6" fmla="*/ 5 w 28"/>
                <a:gd name="T7" fmla="*/ 13 h 49"/>
                <a:gd name="T8" fmla="*/ 0 w 28"/>
                <a:gd name="T9" fmla="*/ 16 h 49"/>
                <a:gd name="T10" fmla="*/ 0 w 28"/>
                <a:gd name="T11" fmla="*/ 49 h 49"/>
                <a:gd name="T12" fmla="*/ 28 w 28"/>
                <a:gd name="T13" fmla="*/ 49 h 49"/>
                <a:gd name="T14" fmla="*/ 28 w 28"/>
                <a:gd name="T15" fmla="*/ 0 h 49"/>
                <a:gd name="T16" fmla="*/ 10 w 28"/>
                <a:gd name="T17" fmla="*/ 10 h 49"/>
                <a:gd name="T18" fmla="*/ 10 w 28"/>
                <a:gd name="T19" fmla="*/ 2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49">
                  <a:moveTo>
                    <a:pt x="10" y="29"/>
                  </a:moveTo>
                  <a:cubicBezTo>
                    <a:pt x="10" y="31"/>
                    <a:pt x="9" y="32"/>
                    <a:pt x="8" y="32"/>
                  </a:cubicBezTo>
                  <a:cubicBezTo>
                    <a:pt x="6" y="32"/>
                    <a:pt x="5" y="31"/>
                    <a:pt x="5" y="29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0" y="10"/>
                    <a:pt x="10" y="10"/>
                    <a:pt x="10" y="10"/>
                  </a:cubicBezTo>
                  <a:lnTo>
                    <a:pt x="10" y="2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" name="íŝḻiḑe"/>
            <p:cNvSpPr/>
            <p:nvPr/>
          </p:nvSpPr>
          <p:spPr bwMode="auto">
            <a:xfrm>
              <a:off x="7792708" y="2255491"/>
              <a:ext cx="122153" cy="240642"/>
            </a:xfrm>
            <a:custGeom>
              <a:avLst/>
              <a:gdLst>
                <a:gd name="T0" fmla="*/ 38 w 48"/>
                <a:gd name="T1" fmla="*/ 7 h 95"/>
                <a:gd name="T2" fmla="*/ 36 w 48"/>
                <a:gd name="T3" fmla="*/ 7 h 95"/>
                <a:gd name="T4" fmla="*/ 36 w 48"/>
                <a:gd name="T5" fmla="*/ 7 h 95"/>
                <a:gd name="T6" fmla="*/ 36 w 48"/>
                <a:gd name="T7" fmla="*/ 6 h 95"/>
                <a:gd name="T8" fmla="*/ 31 w 48"/>
                <a:gd name="T9" fmla="*/ 0 h 95"/>
                <a:gd name="T10" fmla="*/ 18 w 48"/>
                <a:gd name="T11" fmla="*/ 0 h 95"/>
                <a:gd name="T12" fmla="*/ 13 w 48"/>
                <a:gd name="T13" fmla="*/ 5 h 95"/>
                <a:gd name="T14" fmla="*/ 31 w 48"/>
                <a:gd name="T15" fmla="*/ 5 h 95"/>
                <a:gd name="T16" fmla="*/ 31 w 48"/>
                <a:gd name="T17" fmla="*/ 7 h 95"/>
                <a:gd name="T18" fmla="*/ 9 w 48"/>
                <a:gd name="T19" fmla="*/ 7 h 95"/>
                <a:gd name="T20" fmla="*/ 0 w 48"/>
                <a:gd name="T21" fmla="*/ 17 h 95"/>
                <a:gd name="T22" fmla="*/ 0 w 48"/>
                <a:gd name="T23" fmla="*/ 85 h 95"/>
                <a:gd name="T24" fmla="*/ 10 w 48"/>
                <a:gd name="T25" fmla="*/ 95 h 95"/>
                <a:gd name="T26" fmla="*/ 38 w 48"/>
                <a:gd name="T27" fmla="*/ 95 h 95"/>
                <a:gd name="T28" fmla="*/ 48 w 48"/>
                <a:gd name="T29" fmla="*/ 85 h 95"/>
                <a:gd name="T30" fmla="*/ 48 w 48"/>
                <a:gd name="T31" fmla="*/ 17 h 95"/>
                <a:gd name="T32" fmla="*/ 38 w 48"/>
                <a:gd name="T33" fmla="*/ 7 h 95"/>
                <a:gd name="T34" fmla="*/ 42 w 48"/>
                <a:gd name="T35" fmla="*/ 85 h 95"/>
                <a:gd name="T36" fmla="*/ 38 w 48"/>
                <a:gd name="T37" fmla="*/ 89 h 95"/>
                <a:gd name="T38" fmla="*/ 10 w 48"/>
                <a:gd name="T39" fmla="*/ 89 h 95"/>
                <a:gd name="T40" fmla="*/ 6 w 48"/>
                <a:gd name="T41" fmla="*/ 85 h 95"/>
                <a:gd name="T42" fmla="*/ 6 w 48"/>
                <a:gd name="T43" fmla="*/ 17 h 95"/>
                <a:gd name="T44" fmla="*/ 10 w 48"/>
                <a:gd name="T45" fmla="*/ 13 h 95"/>
                <a:gd name="T46" fmla="*/ 38 w 48"/>
                <a:gd name="T47" fmla="*/ 13 h 95"/>
                <a:gd name="T48" fmla="*/ 42 w 48"/>
                <a:gd name="T49" fmla="*/ 17 h 95"/>
                <a:gd name="T50" fmla="*/ 42 w 48"/>
                <a:gd name="T51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95">
                  <a:moveTo>
                    <a:pt x="38" y="7"/>
                  </a:moveTo>
                  <a:cubicBezTo>
                    <a:pt x="36" y="7"/>
                    <a:pt x="36" y="7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3"/>
                    <a:pt x="34" y="0"/>
                    <a:pt x="3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0"/>
                    <a:pt x="13" y="2"/>
                    <a:pt x="13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4" y="8"/>
                    <a:pt x="0" y="12"/>
                    <a:pt x="0" y="1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0"/>
                    <a:pt x="4" y="95"/>
                    <a:pt x="10" y="95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43" y="95"/>
                    <a:pt x="48" y="90"/>
                    <a:pt x="48" y="85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8" y="12"/>
                    <a:pt x="43" y="7"/>
                    <a:pt x="38" y="7"/>
                  </a:cubicBezTo>
                  <a:close/>
                  <a:moveTo>
                    <a:pt x="42" y="85"/>
                  </a:moveTo>
                  <a:cubicBezTo>
                    <a:pt x="42" y="87"/>
                    <a:pt x="40" y="89"/>
                    <a:pt x="38" y="89"/>
                  </a:cubicBezTo>
                  <a:cubicBezTo>
                    <a:pt x="10" y="89"/>
                    <a:pt x="10" y="89"/>
                    <a:pt x="10" y="89"/>
                  </a:cubicBezTo>
                  <a:cubicBezTo>
                    <a:pt x="8" y="89"/>
                    <a:pt x="6" y="87"/>
                    <a:pt x="6" y="85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5"/>
                    <a:pt x="8" y="13"/>
                    <a:pt x="10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0" y="13"/>
                    <a:pt x="42" y="15"/>
                    <a:pt x="42" y="17"/>
                  </a:cubicBezTo>
                  <a:lnTo>
                    <a:pt x="42" y="8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5" name="i$ľîdè"/>
            <p:cNvSpPr/>
            <p:nvPr/>
          </p:nvSpPr>
          <p:spPr bwMode="auto">
            <a:xfrm>
              <a:off x="7319976" y="2012407"/>
              <a:ext cx="145363" cy="184452"/>
            </a:xfrm>
            <a:custGeom>
              <a:avLst/>
              <a:gdLst>
                <a:gd name="T0" fmla="*/ 52 w 57"/>
                <a:gd name="T1" fmla="*/ 0 h 73"/>
                <a:gd name="T2" fmla="*/ 50 w 57"/>
                <a:gd name="T3" fmla="*/ 0 h 73"/>
                <a:gd name="T4" fmla="*/ 50 w 57"/>
                <a:gd name="T5" fmla="*/ 61 h 73"/>
                <a:gd name="T6" fmla="*/ 7 w 57"/>
                <a:gd name="T7" fmla="*/ 61 h 73"/>
                <a:gd name="T8" fmla="*/ 7 w 57"/>
                <a:gd name="T9" fmla="*/ 0 h 73"/>
                <a:gd name="T10" fmla="*/ 5 w 57"/>
                <a:gd name="T11" fmla="*/ 0 h 73"/>
                <a:gd name="T12" fmla="*/ 0 w 57"/>
                <a:gd name="T13" fmla="*/ 5 h 73"/>
                <a:gd name="T14" fmla="*/ 0 w 57"/>
                <a:gd name="T15" fmla="*/ 68 h 73"/>
                <a:gd name="T16" fmla="*/ 5 w 57"/>
                <a:gd name="T17" fmla="*/ 73 h 73"/>
                <a:gd name="T18" fmla="*/ 52 w 57"/>
                <a:gd name="T19" fmla="*/ 73 h 73"/>
                <a:gd name="T20" fmla="*/ 57 w 57"/>
                <a:gd name="T21" fmla="*/ 68 h 73"/>
                <a:gd name="T22" fmla="*/ 57 w 57"/>
                <a:gd name="T23" fmla="*/ 5 h 73"/>
                <a:gd name="T24" fmla="*/ 52 w 57"/>
                <a:gd name="T2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73">
                  <a:moveTo>
                    <a:pt x="52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50" y="61"/>
                    <a:pt x="50" y="61"/>
                    <a:pt x="50" y="61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1"/>
                    <a:pt x="2" y="73"/>
                    <a:pt x="5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5" y="73"/>
                    <a:pt x="57" y="71"/>
                    <a:pt x="57" y="68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2"/>
                    <a:pt x="55" y="0"/>
                    <a:pt x="52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6" name="ïşḻíďe"/>
            <p:cNvSpPr/>
            <p:nvPr/>
          </p:nvSpPr>
          <p:spPr bwMode="auto">
            <a:xfrm>
              <a:off x="7361508" y="1986754"/>
              <a:ext cx="63520" cy="42754"/>
            </a:xfrm>
            <a:custGeom>
              <a:avLst/>
              <a:gdLst>
                <a:gd name="T0" fmla="*/ 20 w 25"/>
                <a:gd name="T1" fmla="*/ 9 h 17"/>
                <a:gd name="T2" fmla="*/ 20 w 25"/>
                <a:gd name="T3" fmla="*/ 8 h 17"/>
                <a:gd name="T4" fmla="*/ 12 w 25"/>
                <a:gd name="T5" fmla="*/ 0 h 17"/>
                <a:gd name="T6" fmla="*/ 5 w 25"/>
                <a:gd name="T7" fmla="*/ 8 h 17"/>
                <a:gd name="T8" fmla="*/ 5 w 25"/>
                <a:gd name="T9" fmla="*/ 9 h 17"/>
                <a:gd name="T10" fmla="*/ 0 w 25"/>
                <a:gd name="T11" fmla="*/ 9 h 17"/>
                <a:gd name="T12" fmla="*/ 0 w 25"/>
                <a:gd name="T13" fmla="*/ 14 h 17"/>
                <a:gd name="T14" fmla="*/ 3 w 25"/>
                <a:gd name="T15" fmla="*/ 17 h 17"/>
                <a:gd name="T16" fmla="*/ 22 w 25"/>
                <a:gd name="T17" fmla="*/ 17 h 17"/>
                <a:gd name="T18" fmla="*/ 25 w 25"/>
                <a:gd name="T19" fmla="*/ 14 h 17"/>
                <a:gd name="T20" fmla="*/ 25 w 25"/>
                <a:gd name="T21" fmla="*/ 9 h 17"/>
                <a:gd name="T22" fmla="*/ 20 w 25"/>
                <a:gd name="T23" fmla="*/ 9 h 17"/>
                <a:gd name="T24" fmla="*/ 12 w 25"/>
                <a:gd name="T25" fmla="*/ 3 h 17"/>
                <a:gd name="T26" fmla="*/ 15 w 25"/>
                <a:gd name="T27" fmla="*/ 6 h 17"/>
                <a:gd name="T28" fmla="*/ 12 w 25"/>
                <a:gd name="T29" fmla="*/ 9 h 17"/>
                <a:gd name="T30" fmla="*/ 9 w 25"/>
                <a:gd name="T31" fmla="*/ 6 h 17"/>
                <a:gd name="T32" fmla="*/ 12 w 25"/>
                <a:gd name="T33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17">
                  <a:moveTo>
                    <a:pt x="20" y="9"/>
                  </a:moveTo>
                  <a:cubicBezTo>
                    <a:pt x="20" y="8"/>
                    <a:pt x="20" y="8"/>
                    <a:pt x="20" y="8"/>
                  </a:cubicBezTo>
                  <a:cubicBezTo>
                    <a:pt x="20" y="4"/>
                    <a:pt x="17" y="0"/>
                    <a:pt x="12" y="0"/>
                  </a:cubicBezTo>
                  <a:cubicBezTo>
                    <a:pt x="8" y="0"/>
                    <a:pt x="5" y="4"/>
                    <a:pt x="5" y="8"/>
                  </a:cubicBezTo>
                  <a:cubicBezTo>
                    <a:pt x="5" y="8"/>
                    <a:pt x="5" y="8"/>
                    <a:pt x="5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1" y="17"/>
                    <a:pt x="3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4" y="17"/>
                    <a:pt x="25" y="16"/>
                    <a:pt x="25" y="14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20" y="9"/>
                  </a:lnTo>
                  <a:close/>
                  <a:moveTo>
                    <a:pt x="12" y="3"/>
                  </a:moveTo>
                  <a:cubicBezTo>
                    <a:pt x="14" y="3"/>
                    <a:pt x="15" y="4"/>
                    <a:pt x="15" y="6"/>
                  </a:cubicBezTo>
                  <a:cubicBezTo>
                    <a:pt x="15" y="7"/>
                    <a:pt x="14" y="9"/>
                    <a:pt x="12" y="9"/>
                  </a:cubicBezTo>
                  <a:cubicBezTo>
                    <a:pt x="11" y="9"/>
                    <a:pt x="9" y="7"/>
                    <a:pt x="9" y="6"/>
                  </a:cubicBezTo>
                  <a:cubicBezTo>
                    <a:pt x="9" y="4"/>
                    <a:pt x="11" y="3"/>
                    <a:pt x="12" y="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7" name="iSḻîḑe"/>
            <p:cNvSpPr/>
            <p:nvPr/>
          </p:nvSpPr>
          <p:spPr bwMode="auto">
            <a:xfrm>
              <a:off x="7348070" y="2050274"/>
              <a:ext cx="89172" cy="488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8" name="íŝļïḋé"/>
            <p:cNvSpPr/>
            <p:nvPr/>
          </p:nvSpPr>
          <p:spPr bwMode="auto">
            <a:xfrm>
              <a:off x="7348070" y="2064932"/>
              <a:ext cx="89172" cy="732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9" name="ísliḓê"/>
            <p:cNvSpPr/>
            <p:nvPr/>
          </p:nvSpPr>
          <p:spPr bwMode="auto">
            <a:xfrm>
              <a:off x="7348070" y="2083256"/>
              <a:ext cx="56190" cy="732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0" name="iṣļiďè"/>
            <p:cNvSpPr/>
            <p:nvPr/>
          </p:nvSpPr>
          <p:spPr bwMode="auto">
            <a:xfrm>
              <a:off x="7383495" y="2196858"/>
              <a:ext cx="206439" cy="210104"/>
            </a:xfrm>
            <a:custGeom>
              <a:avLst/>
              <a:gdLst>
                <a:gd name="T0" fmla="*/ 81 w 81"/>
                <a:gd name="T1" fmla="*/ 47 h 83"/>
                <a:gd name="T2" fmla="*/ 74 w 81"/>
                <a:gd name="T3" fmla="*/ 39 h 83"/>
                <a:gd name="T4" fmla="*/ 74 w 81"/>
                <a:gd name="T5" fmla="*/ 34 h 83"/>
                <a:gd name="T6" fmla="*/ 41 w 81"/>
                <a:gd name="T7" fmla="*/ 0 h 83"/>
                <a:gd name="T8" fmla="*/ 7 w 81"/>
                <a:gd name="T9" fmla="*/ 34 h 83"/>
                <a:gd name="T10" fmla="*/ 8 w 81"/>
                <a:gd name="T11" fmla="*/ 38 h 83"/>
                <a:gd name="T12" fmla="*/ 0 w 81"/>
                <a:gd name="T13" fmla="*/ 46 h 83"/>
                <a:gd name="T14" fmla="*/ 8 w 81"/>
                <a:gd name="T15" fmla="*/ 54 h 83"/>
                <a:gd name="T16" fmla="*/ 10 w 81"/>
                <a:gd name="T17" fmla="*/ 54 h 83"/>
                <a:gd name="T18" fmla="*/ 10 w 81"/>
                <a:gd name="T19" fmla="*/ 58 h 83"/>
                <a:gd name="T20" fmla="*/ 13 w 81"/>
                <a:gd name="T21" fmla="*/ 61 h 83"/>
                <a:gd name="T22" fmla="*/ 19 w 81"/>
                <a:gd name="T23" fmla="*/ 61 h 83"/>
                <a:gd name="T24" fmla="*/ 22 w 81"/>
                <a:gd name="T25" fmla="*/ 58 h 83"/>
                <a:gd name="T26" fmla="*/ 22 w 81"/>
                <a:gd name="T27" fmla="*/ 36 h 83"/>
                <a:gd name="T28" fmla="*/ 19 w 81"/>
                <a:gd name="T29" fmla="*/ 32 h 83"/>
                <a:gd name="T30" fmla="*/ 13 w 81"/>
                <a:gd name="T31" fmla="*/ 32 h 83"/>
                <a:gd name="T32" fmla="*/ 11 w 81"/>
                <a:gd name="T33" fmla="*/ 33 h 83"/>
                <a:gd name="T34" fmla="*/ 41 w 81"/>
                <a:gd name="T35" fmla="*/ 8 h 83"/>
                <a:gd name="T36" fmla="*/ 70 w 81"/>
                <a:gd name="T37" fmla="*/ 33 h 83"/>
                <a:gd name="T38" fmla="*/ 68 w 81"/>
                <a:gd name="T39" fmla="*/ 32 h 83"/>
                <a:gd name="T40" fmla="*/ 62 w 81"/>
                <a:gd name="T41" fmla="*/ 32 h 83"/>
                <a:gd name="T42" fmla="*/ 58 w 81"/>
                <a:gd name="T43" fmla="*/ 36 h 83"/>
                <a:gd name="T44" fmla="*/ 58 w 81"/>
                <a:gd name="T45" fmla="*/ 58 h 83"/>
                <a:gd name="T46" fmla="*/ 62 w 81"/>
                <a:gd name="T47" fmla="*/ 61 h 83"/>
                <a:gd name="T48" fmla="*/ 68 w 81"/>
                <a:gd name="T49" fmla="*/ 61 h 83"/>
                <a:gd name="T50" fmla="*/ 69 w 81"/>
                <a:gd name="T51" fmla="*/ 61 h 83"/>
                <a:gd name="T52" fmla="*/ 53 w 81"/>
                <a:gd name="T53" fmla="*/ 76 h 83"/>
                <a:gd name="T54" fmla="*/ 46 w 81"/>
                <a:gd name="T55" fmla="*/ 71 h 83"/>
                <a:gd name="T56" fmla="*/ 39 w 81"/>
                <a:gd name="T57" fmla="*/ 77 h 83"/>
                <a:gd name="T58" fmla="*/ 46 w 81"/>
                <a:gd name="T59" fmla="*/ 83 h 83"/>
                <a:gd name="T60" fmla="*/ 53 w 81"/>
                <a:gd name="T61" fmla="*/ 79 h 83"/>
                <a:gd name="T62" fmla="*/ 74 w 81"/>
                <a:gd name="T63" fmla="*/ 55 h 83"/>
                <a:gd name="T64" fmla="*/ 81 w 81"/>
                <a:gd name="T65" fmla="*/ 47 h 83"/>
                <a:gd name="T66" fmla="*/ 71 w 81"/>
                <a:gd name="T67" fmla="*/ 55 h 83"/>
                <a:gd name="T68" fmla="*/ 71 w 81"/>
                <a:gd name="T69" fmla="*/ 55 h 83"/>
                <a:gd name="T70" fmla="*/ 71 w 81"/>
                <a:gd name="T71" fmla="*/ 5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" h="83">
                  <a:moveTo>
                    <a:pt x="81" y="47"/>
                  </a:moveTo>
                  <a:cubicBezTo>
                    <a:pt x="81" y="43"/>
                    <a:pt x="78" y="40"/>
                    <a:pt x="74" y="39"/>
                  </a:cubicBezTo>
                  <a:cubicBezTo>
                    <a:pt x="74" y="37"/>
                    <a:pt x="74" y="36"/>
                    <a:pt x="74" y="34"/>
                  </a:cubicBezTo>
                  <a:cubicBezTo>
                    <a:pt x="74" y="15"/>
                    <a:pt x="59" y="0"/>
                    <a:pt x="41" y="0"/>
                  </a:cubicBezTo>
                  <a:cubicBezTo>
                    <a:pt x="22" y="0"/>
                    <a:pt x="7" y="15"/>
                    <a:pt x="7" y="34"/>
                  </a:cubicBezTo>
                  <a:cubicBezTo>
                    <a:pt x="7" y="35"/>
                    <a:pt x="8" y="37"/>
                    <a:pt x="8" y="38"/>
                  </a:cubicBezTo>
                  <a:cubicBezTo>
                    <a:pt x="3" y="39"/>
                    <a:pt x="0" y="42"/>
                    <a:pt x="0" y="46"/>
                  </a:cubicBezTo>
                  <a:cubicBezTo>
                    <a:pt x="0" y="51"/>
                    <a:pt x="4" y="54"/>
                    <a:pt x="8" y="54"/>
                  </a:cubicBezTo>
                  <a:cubicBezTo>
                    <a:pt x="9" y="54"/>
                    <a:pt x="9" y="54"/>
                    <a:pt x="10" y="54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60"/>
                    <a:pt x="11" y="61"/>
                    <a:pt x="13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21" y="61"/>
                    <a:pt x="22" y="60"/>
                    <a:pt x="22" y="58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4"/>
                    <a:pt x="21" y="32"/>
                    <a:pt x="19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2" y="32"/>
                    <a:pt x="12" y="32"/>
                    <a:pt x="11" y="33"/>
                  </a:cubicBezTo>
                  <a:cubicBezTo>
                    <a:pt x="14" y="19"/>
                    <a:pt x="26" y="8"/>
                    <a:pt x="41" y="8"/>
                  </a:cubicBezTo>
                  <a:cubicBezTo>
                    <a:pt x="56" y="8"/>
                    <a:pt x="68" y="19"/>
                    <a:pt x="70" y="33"/>
                  </a:cubicBezTo>
                  <a:cubicBezTo>
                    <a:pt x="70" y="33"/>
                    <a:pt x="69" y="32"/>
                    <a:pt x="68" y="32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0" y="32"/>
                    <a:pt x="58" y="34"/>
                    <a:pt x="58" y="36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60"/>
                    <a:pt x="60" y="61"/>
                    <a:pt x="62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9" y="61"/>
                    <a:pt x="69" y="61"/>
                  </a:cubicBezTo>
                  <a:cubicBezTo>
                    <a:pt x="66" y="68"/>
                    <a:pt x="60" y="74"/>
                    <a:pt x="53" y="76"/>
                  </a:cubicBezTo>
                  <a:cubicBezTo>
                    <a:pt x="52" y="73"/>
                    <a:pt x="49" y="71"/>
                    <a:pt x="46" y="71"/>
                  </a:cubicBezTo>
                  <a:cubicBezTo>
                    <a:pt x="42" y="71"/>
                    <a:pt x="39" y="74"/>
                    <a:pt x="39" y="77"/>
                  </a:cubicBezTo>
                  <a:cubicBezTo>
                    <a:pt x="39" y="81"/>
                    <a:pt x="42" y="83"/>
                    <a:pt x="46" y="83"/>
                  </a:cubicBezTo>
                  <a:cubicBezTo>
                    <a:pt x="49" y="83"/>
                    <a:pt x="52" y="82"/>
                    <a:pt x="53" y="79"/>
                  </a:cubicBezTo>
                  <a:cubicBezTo>
                    <a:pt x="63" y="77"/>
                    <a:pt x="72" y="68"/>
                    <a:pt x="74" y="55"/>
                  </a:cubicBezTo>
                  <a:cubicBezTo>
                    <a:pt x="78" y="54"/>
                    <a:pt x="81" y="51"/>
                    <a:pt x="81" y="47"/>
                  </a:cubicBezTo>
                  <a:close/>
                  <a:moveTo>
                    <a:pt x="71" y="55"/>
                  </a:move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1" name="iŝ1ïḑê"/>
            <p:cNvSpPr/>
            <p:nvPr/>
          </p:nvSpPr>
          <p:spPr bwMode="auto">
            <a:xfrm>
              <a:off x="6653019" y="2706237"/>
              <a:ext cx="119710" cy="122153"/>
            </a:xfrm>
            <a:custGeom>
              <a:avLst/>
              <a:gdLst>
                <a:gd name="T0" fmla="*/ 30 w 47"/>
                <a:gd name="T1" fmla="*/ 30 h 48"/>
                <a:gd name="T2" fmla="*/ 30 w 47"/>
                <a:gd name="T3" fmla="*/ 30 h 48"/>
                <a:gd name="T4" fmla="*/ 15 w 47"/>
                <a:gd name="T5" fmla="*/ 30 h 48"/>
                <a:gd name="T6" fmla="*/ 14 w 47"/>
                <a:gd name="T7" fmla="*/ 24 h 48"/>
                <a:gd name="T8" fmla="*/ 15 w 47"/>
                <a:gd name="T9" fmla="*/ 18 h 48"/>
                <a:gd name="T10" fmla="*/ 23 w 47"/>
                <a:gd name="T11" fmla="*/ 18 h 48"/>
                <a:gd name="T12" fmla="*/ 23 w 47"/>
                <a:gd name="T13" fmla="*/ 15 h 48"/>
                <a:gd name="T14" fmla="*/ 15 w 47"/>
                <a:gd name="T15" fmla="*/ 15 h 48"/>
                <a:gd name="T16" fmla="*/ 23 w 47"/>
                <a:gd name="T17" fmla="*/ 4 h 48"/>
                <a:gd name="T18" fmla="*/ 25 w 47"/>
                <a:gd name="T19" fmla="*/ 0 h 48"/>
                <a:gd name="T20" fmla="*/ 24 w 47"/>
                <a:gd name="T21" fmla="*/ 0 h 48"/>
                <a:gd name="T22" fmla="*/ 0 w 47"/>
                <a:gd name="T23" fmla="*/ 24 h 48"/>
                <a:gd name="T24" fmla="*/ 24 w 47"/>
                <a:gd name="T25" fmla="*/ 48 h 48"/>
                <a:gd name="T26" fmla="*/ 46 w 47"/>
                <a:gd name="T27" fmla="*/ 33 h 48"/>
                <a:gd name="T28" fmla="*/ 46 w 47"/>
                <a:gd name="T29" fmla="*/ 33 h 48"/>
                <a:gd name="T30" fmla="*/ 46 w 47"/>
                <a:gd name="T31" fmla="*/ 33 h 48"/>
                <a:gd name="T32" fmla="*/ 47 w 47"/>
                <a:gd name="T33" fmla="*/ 30 h 48"/>
                <a:gd name="T34" fmla="*/ 30 w 47"/>
                <a:gd name="T35" fmla="*/ 30 h 48"/>
                <a:gd name="T36" fmla="*/ 16 w 47"/>
                <a:gd name="T37" fmla="*/ 5 h 48"/>
                <a:gd name="T38" fmla="*/ 12 w 47"/>
                <a:gd name="T39" fmla="*/ 15 h 48"/>
                <a:gd name="T40" fmla="*/ 6 w 47"/>
                <a:gd name="T41" fmla="*/ 15 h 48"/>
                <a:gd name="T42" fmla="*/ 16 w 47"/>
                <a:gd name="T43" fmla="*/ 5 h 48"/>
                <a:gd name="T44" fmla="*/ 4 w 47"/>
                <a:gd name="T45" fmla="*/ 24 h 48"/>
                <a:gd name="T46" fmla="*/ 4 w 47"/>
                <a:gd name="T47" fmla="*/ 18 h 48"/>
                <a:gd name="T48" fmla="*/ 11 w 47"/>
                <a:gd name="T49" fmla="*/ 18 h 48"/>
                <a:gd name="T50" fmla="*/ 11 w 47"/>
                <a:gd name="T51" fmla="*/ 24 h 48"/>
                <a:gd name="T52" fmla="*/ 11 w 47"/>
                <a:gd name="T53" fmla="*/ 30 h 48"/>
                <a:gd name="T54" fmla="*/ 5 w 47"/>
                <a:gd name="T55" fmla="*/ 30 h 48"/>
                <a:gd name="T56" fmla="*/ 4 w 47"/>
                <a:gd name="T57" fmla="*/ 24 h 48"/>
                <a:gd name="T58" fmla="*/ 6 w 47"/>
                <a:gd name="T59" fmla="*/ 33 h 48"/>
                <a:gd name="T60" fmla="*/ 12 w 47"/>
                <a:gd name="T61" fmla="*/ 33 h 48"/>
                <a:gd name="T62" fmla="*/ 16 w 47"/>
                <a:gd name="T63" fmla="*/ 42 h 48"/>
                <a:gd name="T64" fmla="*/ 6 w 47"/>
                <a:gd name="T65" fmla="*/ 33 h 48"/>
                <a:gd name="T66" fmla="*/ 24 w 47"/>
                <a:gd name="T67" fmla="*/ 44 h 48"/>
                <a:gd name="T68" fmla="*/ 16 w 47"/>
                <a:gd name="T69" fmla="*/ 33 h 48"/>
                <a:gd name="T70" fmla="*/ 32 w 47"/>
                <a:gd name="T71" fmla="*/ 33 h 48"/>
                <a:gd name="T72" fmla="*/ 24 w 47"/>
                <a:gd name="T73" fmla="*/ 44 h 48"/>
                <a:gd name="T74" fmla="*/ 32 w 47"/>
                <a:gd name="T75" fmla="*/ 42 h 48"/>
                <a:gd name="T76" fmla="*/ 36 w 47"/>
                <a:gd name="T77" fmla="*/ 33 h 48"/>
                <a:gd name="T78" fmla="*/ 42 w 47"/>
                <a:gd name="T79" fmla="*/ 33 h 48"/>
                <a:gd name="T80" fmla="*/ 32 w 47"/>
                <a:gd name="T81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7" h="48">
                  <a:moveTo>
                    <a:pt x="30" y="30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28"/>
                    <a:pt x="14" y="26"/>
                    <a:pt x="14" y="24"/>
                  </a:cubicBezTo>
                  <a:cubicBezTo>
                    <a:pt x="14" y="22"/>
                    <a:pt x="15" y="20"/>
                    <a:pt x="15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7" y="8"/>
                    <a:pt x="20" y="4"/>
                    <a:pt x="23" y="4"/>
                  </a:cubicBezTo>
                  <a:cubicBezTo>
                    <a:pt x="24" y="2"/>
                    <a:pt x="24" y="1"/>
                    <a:pt x="25" y="0"/>
                  </a:cubicBezTo>
                  <a:cubicBezTo>
                    <a:pt x="25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ubicBezTo>
                    <a:pt x="34" y="48"/>
                    <a:pt x="42" y="42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2"/>
                    <a:pt x="47" y="31"/>
                    <a:pt x="47" y="30"/>
                  </a:cubicBezTo>
                  <a:lnTo>
                    <a:pt x="30" y="30"/>
                  </a:lnTo>
                  <a:close/>
                  <a:moveTo>
                    <a:pt x="16" y="5"/>
                  </a:moveTo>
                  <a:cubicBezTo>
                    <a:pt x="14" y="8"/>
                    <a:pt x="13" y="11"/>
                    <a:pt x="12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8" y="11"/>
                    <a:pt x="11" y="7"/>
                    <a:pt x="16" y="5"/>
                  </a:cubicBezTo>
                  <a:close/>
                  <a:moveTo>
                    <a:pt x="4" y="24"/>
                  </a:moveTo>
                  <a:cubicBezTo>
                    <a:pt x="4" y="22"/>
                    <a:pt x="4" y="20"/>
                    <a:pt x="4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0"/>
                    <a:pt x="11" y="22"/>
                    <a:pt x="11" y="24"/>
                  </a:cubicBezTo>
                  <a:cubicBezTo>
                    <a:pt x="11" y="26"/>
                    <a:pt x="11" y="28"/>
                    <a:pt x="11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4" y="28"/>
                    <a:pt x="4" y="26"/>
                    <a:pt x="4" y="24"/>
                  </a:cubicBezTo>
                  <a:close/>
                  <a:moveTo>
                    <a:pt x="6" y="33"/>
                  </a:moveTo>
                  <a:cubicBezTo>
                    <a:pt x="12" y="33"/>
                    <a:pt x="12" y="33"/>
                    <a:pt x="12" y="33"/>
                  </a:cubicBezTo>
                  <a:cubicBezTo>
                    <a:pt x="13" y="37"/>
                    <a:pt x="14" y="40"/>
                    <a:pt x="16" y="42"/>
                  </a:cubicBezTo>
                  <a:cubicBezTo>
                    <a:pt x="12" y="40"/>
                    <a:pt x="8" y="37"/>
                    <a:pt x="6" y="33"/>
                  </a:cubicBezTo>
                  <a:close/>
                  <a:moveTo>
                    <a:pt x="24" y="44"/>
                  </a:moveTo>
                  <a:cubicBezTo>
                    <a:pt x="21" y="44"/>
                    <a:pt x="17" y="40"/>
                    <a:pt x="16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1" y="40"/>
                    <a:pt x="27" y="44"/>
                    <a:pt x="24" y="44"/>
                  </a:cubicBezTo>
                  <a:close/>
                  <a:moveTo>
                    <a:pt x="32" y="42"/>
                  </a:moveTo>
                  <a:cubicBezTo>
                    <a:pt x="34" y="40"/>
                    <a:pt x="35" y="37"/>
                    <a:pt x="36" y="33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0" y="37"/>
                    <a:pt x="36" y="40"/>
                    <a:pt x="32" y="4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2" name="isļiḍé"/>
            <p:cNvSpPr/>
            <p:nvPr/>
          </p:nvSpPr>
          <p:spPr bwMode="auto">
            <a:xfrm>
              <a:off x="6721425" y="2706237"/>
              <a:ext cx="65963" cy="68406"/>
            </a:xfrm>
            <a:custGeom>
              <a:avLst/>
              <a:gdLst>
                <a:gd name="T0" fmla="*/ 23 w 26"/>
                <a:gd name="T1" fmla="*/ 0 h 27"/>
                <a:gd name="T2" fmla="*/ 3 w 26"/>
                <a:gd name="T3" fmla="*/ 0 h 27"/>
                <a:gd name="T4" fmla="*/ 0 w 26"/>
                <a:gd name="T5" fmla="*/ 4 h 27"/>
                <a:gd name="T6" fmla="*/ 0 w 26"/>
                <a:gd name="T7" fmla="*/ 23 h 27"/>
                <a:gd name="T8" fmla="*/ 3 w 26"/>
                <a:gd name="T9" fmla="*/ 27 h 27"/>
                <a:gd name="T10" fmla="*/ 23 w 26"/>
                <a:gd name="T11" fmla="*/ 27 h 27"/>
                <a:gd name="T12" fmla="*/ 26 w 26"/>
                <a:gd name="T13" fmla="*/ 23 h 27"/>
                <a:gd name="T14" fmla="*/ 26 w 26"/>
                <a:gd name="T15" fmla="*/ 4 h 27"/>
                <a:gd name="T16" fmla="*/ 23 w 26"/>
                <a:gd name="T17" fmla="*/ 0 h 27"/>
                <a:gd name="T18" fmla="*/ 9 w 26"/>
                <a:gd name="T19" fmla="*/ 8 h 27"/>
                <a:gd name="T20" fmla="*/ 13 w 26"/>
                <a:gd name="T21" fmla="*/ 4 h 27"/>
                <a:gd name="T22" fmla="*/ 17 w 26"/>
                <a:gd name="T23" fmla="*/ 8 h 27"/>
                <a:gd name="T24" fmla="*/ 18 w 26"/>
                <a:gd name="T25" fmla="*/ 9 h 27"/>
                <a:gd name="T26" fmla="*/ 17 w 26"/>
                <a:gd name="T27" fmla="*/ 11 h 27"/>
                <a:gd name="T28" fmla="*/ 17 w 26"/>
                <a:gd name="T29" fmla="*/ 11 h 27"/>
                <a:gd name="T30" fmla="*/ 13 w 26"/>
                <a:gd name="T31" fmla="*/ 14 h 27"/>
                <a:gd name="T32" fmla="*/ 10 w 26"/>
                <a:gd name="T33" fmla="*/ 11 h 27"/>
                <a:gd name="T34" fmla="*/ 9 w 26"/>
                <a:gd name="T35" fmla="*/ 11 h 27"/>
                <a:gd name="T36" fmla="*/ 8 w 26"/>
                <a:gd name="T37" fmla="*/ 9 h 27"/>
                <a:gd name="T38" fmla="*/ 9 w 26"/>
                <a:gd name="T39" fmla="*/ 8 h 27"/>
                <a:gd name="T40" fmla="*/ 21 w 26"/>
                <a:gd name="T41" fmla="*/ 23 h 27"/>
                <a:gd name="T42" fmla="*/ 5 w 26"/>
                <a:gd name="T43" fmla="*/ 23 h 27"/>
                <a:gd name="T44" fmla="*/ 5 w 26"/>
                <a:gd name="T45" fmla="*/ 19 h 27"/>
                <a:gd name="T46" fmla="*/ 9 w 26"/>
                <a:gd name="T47" fmla="*/ 15 h 27"/>
                <a:gd name="T48" fmla="*/ 11 w 26"/>
                <a:gd name="T49" fmla="*/ 15 h 27"/>
                <a:gd name="T50" fmla="*/ 12 w 26"/>
                <a:gd name="T51" fmla="*/ 19 h 27"/>
                <a:gd name="T52" fmla="*/ 13 w 26"/>
                <a:gd name="T53" fmla="*/ 17 h 27"/>
                <a:gd name="T54" fmla="*/ 12 w 26"/>
                <a:gd name="T55" fmla="*/ 15 h 27"/>
                <a:gd name="T56" fmla="*/ 12 w 26"/>
                <a:gd name="T57" fmla="*/ 15 h 27"/>
                <a:gd name="T58" fmla="*/ 13 w 26"/>
                <a:gd name="T59" fmla="*/ 15 h 27"/>
                <a:gd name="T60" fmla="*/ 14 w 26"/>
                <a:gd name="T61" fmla="*/ 15 h 27"/>
                <a:gd name="T62" fmla="*/ 15 w 26"/>
                <a:gd name="T63" fmla="*/ 15 h 27"/>
                <a:gd name="T64" fmla="*/ 13 w 26"/>
                <a:gd name="T65" fmla="*/ 17 h 27"/>
                <a:gd name="T66" fmla="*/ 14 w 26"/>
                <a:gd name="T67" fmla="*/ 19 h 27"/>
                <a:gd name="T68" fmla="*/ 16 w 26"/>
                <a:gd name="T69" fmla="*/ 15 h 27"/>
                <a:gd name="T70" fmla="*/ 17 w 26"/>
                <a:gd name="T71" fmla="*/ 15 h 27"/>
                <a:gd name="T72" fmla="*/ 21 w 26"/>
                <a:gd name="T73" fmla="*/ 19 h 27"/>
                <a:gd name="T74" fmla="*/ 21 w 26"/>
                <a:gd name="T75" fmla="*/ 2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" h="27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2" y="27"/>
                    <a:pt x="3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5" y="27"/>
                    <a:pt x="26" y="25"/>
                    <a:pt x="26" y="23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9" y="8"/>
                  </a:moveTo>
                  <a:cubicBezTo>
                    <a:pt x="9" y="5"/>
                    <a:pt x="11" y="4"/>
                    <a:pt x="13" y="4"/>
                  </a:cubicBezTo>
                  <a:cubicBezTo>
                    <a:pt x="15" y="4"/>
                    <a:pt x="17" y="5"/>
                    <a:pt x="17" y="8"/>
                  </a:cubicBezTo>
                  <a:cubicBezTo>
                    <a:pt x="18" y="8"/>
                    <a:pt x="18" y="9"/>
                    <a:pt x="18" y="9"/>
                  </a:cubicBezTo>
                  <a:cubicBezTo>
                    <a:pt x="18" y="10"/>
                    <a:pt x="18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6" y="13"/>
                    <a:pt x="15" y="14"/>
                    <a:pt x="13" y="14"/>
                  </a:cubicBezTo>
                  <a:cubicBezTo>
                    <a:pt x="12" y="14"/>
                    <a:pt x="10" y="13"/>
                    <a:pt x="10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8" y="10"/>
                    <a:pt x="8" y="9"/>
                  </a:cubicBezTo>
                  <a:cubicBezTo>
                    <a:pt x="8" y="9"/>
                    <a:pt x="9" y="8"/>
                    <a:pt x="9" y="8"/>
                  </a:cubicBezTo>
                  <a:close/>
                  <a:moveTo>
                    <a:pt x="21" y="23"/>
                  </a:moveTo>
                  <a:cubicBezTo>
                    <a:pt x="5" y="23"/>
                    <a:pt x="5" y="23"/>
                    <a:pt x="5" y="23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6"/>
                    <a:pt x="7" y="15"/>
                    <a:pt x="9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3" y="15"/>
                    <a:pt x="13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20" y="15"/>
                    <a:pt x="21" y="16"/>
                    <a:pt x="21" y="19"/>
                  </a:cubicBezTo>
                  <a:lnTo>
                    <a:pt x="21" y="2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3" name="íṣ1ïḓê"/>
            <p:cNvSpPr/>
            <p:nvPr/>
          </p:nvSpPr>
          <p:spPr bwMode="auto">
            <a:xfrm>
              <a:off x="4780410" y="1713131"/>
              <a:ext cx="118489" cy="120932"/>
            </a:xfrm>
            <a:custGeom>
              <a:avLst/>
              <a:gdLst>
                <a:gd name="T0" fmla="*/ 30 w 47"/>
                <a:gd name="T1" fmla="*/ 30 h 48"/>
                <a:gd name="T2" fmla="*/ 30 w 47"/>
                <a:gd name="T3" fmla="*/ 30 h 48"/>
                <a:gd name="T4" fmla="*/ 15 w 47"/>
                <a:gd name="T5" fmla="*/ 30 h 48"/>
                <a:gd name="T6" fmla="*/ 15 w 47"/>
                <a:gd name="T7" fmla="*/ 24 h 48"/>
                <a:gd name="T8" fmla="*/ 15 w 47"/>
                <a:gd name="T9" fmla="*/ 19 h 48"/>
                <a:gd name="T10" fmla="*/ 24 w 47"/>
                <a:gd name="T11" fmla="*/ 19 h 48"/>
                <a:gd name="T12" fmla="*/ 24 w 47"/>
                <a:gd name="T13" fmla="*/ 15 h 48"/>
                <a:gd name="T14" fmla="*/ 16 w 47"/>
                <a:gd name="T15" fmla="*/ 15 h 48"/>
                <a:gd name="T16" fmla="*/ 24 w 47"/>
                <a:gd name="T17" fmla="*/ 4 h 48"/>
                <a:gd name="T18" fmla="*/ 25 w 47"/>
                <a:gd name="T19" fmla="*/ 0 h 48"/>
                <a:gd name="T20" fmla="*/ 24 w 47"/>
                <a:gd name="T21" fmla="*/ 0 h 48"/>
                <a:gd name="T22" fmla="*/ 0 w 47"/>
                <a:gd name="T23" fmla="*/ 24 h 48"/>
                <a:gd name="T24" fmla="*/ 24 w 47"/>
                <a:gd name="T25" fmla="*/ 48 h 48"/>
                <a:gd name="T26" fmla="*/ 46 w 47"/>
                <a:gd name="T27" fmla="*/ 34 h 48"/>
                <a:gd name="T28" fmla="*/ 46 w 47"/>
                <a:gd name="T29" fmla="*/ 34 h 48"/>
                <a:gd name="T30" fmla="*/ 46 w 47"/>
                <a:gd name="T31" fmla="*/ 33 h 48"/>
                <a:gd name="T32" fmla="*/ 47 w 47"/>
                <a:gd name="T33" fmla="*/ 30 h 48"/>
                <a:gd name="T34" fmla="*/ 30 w 47"/>
                <a:gd name="T35" fmla="*/ 30 h 48"/>
                <a:gd name="T36" fmla="*/ 16 w 47"/>
                <a:gd name="T37" fmla="*/ 6 h 48"/>
                <a:gd name="T38" fmla="*/ 12 w 47"/>
                <a:gd name="T39" fmla="*/ 15 h 48"/>
                <a:gd name="T40" fmla="*/ 6 w 47"/>
                <a:gd name="T41" fmla="*/ 15 h 48"/>
                <a:gd name="T42" fmla="*/ 16 w 47"/>
                <a:gd name="T43" fmla="*/ 6 h 48"/>
                <a:gd name="T44" fmla="*/ 4 w 47"/>
                <a:gd name="T45" fmla="*/ 24 h 48"/>
                <a:gd name="T46" fmla="*/ 5 w 47"/>
                <a:gd name="T47" fmla="*/ 19 h 48"/>
                <a:gd name="T48" fmla="*/ 11 w 47"/>
                <a:gd name="T49" fmla="*/ 19 h 48"/>
                <a:gd name="T50" fmla="*/ 11 w 47"/>
                <a:gd name="T51" fmla="*/ 24 h 48"/>
                <a:gd name="T52" fmla="*/ 12 w 47"/>
                <a:gd name="T53" fmla="*/ 30 h 48"/>
                <a:gd name="T54" fmla="*/ 5 w 47"/>
                <a:gd name="T55" fmla="*/ 30 h 48"/>
                <a:gd name="T56" fmla="*/ 4 w 47"/>
                <a:gd name="T57" fmla="*/ 24 h 48"/>
                <a:gd name="T58" fmla="*/ 6 w 47"/>
                <a:gd name="T59" fmla="*/ 34 h 48"/>
                <a:gd name="T60" fmla="*/ 12 w 47"/>
                <a:gd name="T61" fmla="*/ 34 h 48"/>
                <a:gd name="T62" fmla="*/ 16 w 47"/>
                <a:gd name="T63" fmla="*/ 43 h 48"/>
                <a:gd name="T64" fmla="*/ 6 w 47"/>
                <a:gd name="T65" fmla="*/ 34 h 48"/>
                <a:gd name="T66" fmla="*/ 24 w 47"/>
                <a:gd name="T67" fmla="*/ 45 h 48"/>
                <a:gd name="T68" fmla="*/ 16 w 47"/>
                <a:gd name="T69" fmla="*/ 34 h 48"/>
                <a:gd name="T70" fmla="*/ 33 w 47"/>
                <a:gd name="T71" fmla="*/ 34 h 48"/>
                <a:gd name="T72" fmla="*/ 24 w 47"/>
                <a:gd name="T73" fmla="*/ 45 h 48"/>
                <a:gd name="T74" fmla="*/ 33 w 47"/>
                <a:gd name="T75" fmla="*/ 43 h 48"/>
                <a:gd name="T76" fmla="*/ 36 w 47"/>
                <a:gd name="T77" fmla="*/ 34 h 48"/>
                <a:gd name="T78" fmla="*/ 42 w 47"/>
                <a:gd name="T79" fmla="*/ 34 h 48"/>
                <a:gd name="T80" fmla="*/ 33 w 47"/>
                <a:gd name="T81" fmla="*/ 4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7" h="48">
                  <a:moveTo>
                    <a:pt x="30" y="30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28"/>
                    <a:pt x="15" y="26"/>
                    <a:pt x="15" y="24"/>
                  </a:cubicBezTo>
                  <a:cubicBezTo>
                    <a:pt x="15" y="22"/>
                    <a:pt x="15" y="21"/>
                    <a:pt x="15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9"/>
                    <a:pt x="21" y="5"/>
                    <a:pt x="24" y="4"/>
                  </a:cubicBezTo>
                  <a:cubicBezTo>
                    <a:pt x="24" y="3"/>
                    <a:pt x="24" y="1"/>
                    <a:pt x="25" y="0"/>
                  </a:cubicBezTo>
                  <a:cubicBezTo>
                    <a:pt x="25" y="0"/>
                    <a:pt x="25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ubicBezTo>
                    <a:pt x="34" y="48"/>
                    <a:pt x="42" y="42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7" y="31"/>
                    <a:pt x="47" y="30"/>
                  </a:cubicBezTo>
                  <a:lnTo>
                    <a:pt x="30" y="30"/>
                  </a:lnTo>
                  <a:close/>
                  <a:moveTo>
                    <a:pt x="16" y="6"/>
                  </a:moveTo>
                  <a:cubicBezTo>
                    <a:pt x="14" y="8"/>
                    <a:pt x="13" y="12"/>
                    <a:pt x="12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8" y="11"/>
                    <a:pt x="12" y="8"/>
                    <a:pt x="16" y="6"/>
                  </a:cubicBezTo>
                  <a:close/>
                  <a:moveTo>
                    <a:pt x="4" y="24"/>
                  </a:moveTo>
                  <a:cubicBezTo>
                    <a:pt x="4" y="22"/>
                    <a:pt x="4" y="21"/>
                    <a:pt x="5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21"/>
                    <a:pt x="11" y="22"/>
                    <a:pt x="11" y="24"/>
                  </a:cubicBezTo>
                  <a:cubicBezTo>
                    <a:pt x="11" y="26"/>
                    <a:pt x="11" y="28"/>
                    <a:pt x="12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4" y="28"/>
                    <a:pt x="4" y="26"/>
                    <a:pt x="4" y="24"/>
                  </a:cubicBezTo>
                  <a:close/>
                  <a:moveTo>
                    <a:pt x="6" y="34"/>
                  </a:moveTo>
                  <a:cubicBezTo>
                    <a:pt x="12" y="34"/>
                    <a:pt x="12" y="34"/>
                    <a:pt x="12" y="34"/>
                  </a:cubicBezTo>
                  <a:cubicBezTo>
                    <a:pt x="13" y="37"/>
                    <a:pt x="14" y="40"/>
                    <a:pt x="16" y="43"/>
                  </a:cubicBezTo>
                  <a:cubicBezTo>
                    <a:pt x="12" y="41"/>
                    <a:pt x="9" y="38"/>
                    <a:pt x="6" y="34"/>
                  </a:cubicBezTo>
                  <a:close/>
                  <a:moveTo>
                    <a:pt x="24" y="45"/>
                  </a:moveTo>
                  <a:cubicBezTo>
                    <a:pt x="21" y="45"/>
                    <a:pt x="18" y="40"/>
                    <a:pt x="16" y="3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1" y="40"/>
                    <a:pt x="27" y="45"/>
                    <a:pt x="24" y="45"/>
                  </a:cubicBezTo>
                  <a:close/>
                  <a:moveTo>
                    <a:pt x="33" y="43"/>
                  </a:moveTo>
                  <a:cubicBezTo>
                    <a:pt x="34" y="40"/>
                    <a:pt x="35" y="37"/>
                    <a:pt x="36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0" y="38"/>
                    <a:pt x="37" y="41"/>
                    <a:pt x="33" y="4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" name="îsḻîde"/>
            <p:cNvSpPr/>
            <p:nvPr/>
          </p:nvSpPr>
          <p:spPr bwMode="auto">
            <a:xfrm>
              <a:off x="4848816" y="1715574"/>
              <a:ext cx="65963" cy="65963"/>
            </a:xfrm>
            <a:custGeom>
              <a:avLst/>
              <a:gdLst>
                <a:gd name="T0" fmla="*/ 23 w 26"/>
                <a:gd name="T1" fmla="*/ 0 h 26"/>
                <a:gd name="T2" fmla="*/ 4 w 26"/>
                <a:gd name="T3" fmla="*/ 0 h 26"/>
                <a:gd name="T4" fmla="*/ 0 w 26"/>
                <a:gd name="T5" fmla="*/ 3 h 26"/>
                <a:gd name="T6" fmla="*/ 0 w 26"/>
                <a:gd name="T7" fmla="*/ 22 h 26"/>
                <a:gd name="T8" fmla="*/ 4 w 26"/>
                <a:gd name="T9" fmla="*/ 26 h 26"/>
                <a:gd name="T10" fmla="*/ 23 w 26"/>
                <a:gd name="T11" fmla="*/ 26 h 26"/>
                <a:gd name="T12" fmla="*/ 26 w 26"/>
                <a:gd name="T13" fmla="*/ 22 h 26"/>
                <a:gd name="T14" fmla="*/ 26 w 26"/>
                <a:gd name="T15" fmla="*/ 3 h 26"/>
                <a:gd name="T16" fmla="*/ 23 w 26"/>
                <a:gd name="T17" fmla="*/ 0 h 26"/>
                <a:gd name="T18" fmla="*/ 9 w 26"/>
                <a:gd name="T19" fmla="*/ 7 h 26"/>
                <a:gd name="T20" fmla="*/ 13 w 26"/>
                <a:gd name="T21" fmla="*/ 3 h 26"/>
                <a:gd name="T22" fmla="*/ 18 w 26"/>
                <a:gd name="T23" fmla="*/ 7 h 26"/>
                <a:gd name="T24" fmla="*/ 18 w 26"/>
                <a:gd name="T25" fmla="*/ 9 h 26"/>
                <a:gd name="T26" fmla="*/ 17 w 26"/>
                <a:gd name="T27" fmla="*/ 10 h 26"/>
                <a:gd name="T28" fmla="*/ 17 w 26"/>
                <a:gd name="T29" fmla="*/ 10 h 26"/>
                <a:gd name="T30" fmla="*/ 13 w 26"/>
                <a:gd name="T31" fmla="*/ 14 h 26"/>
                <a:gd name="T32" fmla="*/ 10 w 26"/>
                <a:gd name="T33" fmla="*/ 10 h 26"/>
                <a:gd name="T34" fmla="*/ 10 w 26"/>
                <a:gd name="T35" fmla="*/ 10 h 26"/>
                <a:gd name="T36" fmla="*/ 9 w 26"/>
                <a:gd name="T37" fmla="*/ 9 h 26"/>
                <a:gd name="T38" fmla="*/ 9 w 26"/>
                <a:gd name="T39" fmla="*/ 7 h 26"/>
                <a:gd name="T40" fmla="*/ 22 w 26"/>
                <a:gd name="T41" fmla="*/ 23 h 26"/>
                <a:gd name="T42" fmla="*/ 5 w 26"/>
                <a:gd name="T43" fmla="*/ 23 h 26"/>
                <a:gd name="T44" fmla="*/ 5 w 26"/>
                <a:gd name="T45" fmla="*/ 18 h 26"/>
                <a:gd name="T46" fmla="*/ 9 w 26"/>
                <a:gd name="T47" fmla="*/ 14 h 26"/>
                <a:gd name="T48" fmla="*/ 11 w 26"/>
                <a:gd name="T49" fmla="*/ 14 h 26"/>
                <a:gd name="T50" fmla="*/ 12 w 26"/>
                <a:gd name="T51" fmla="*/ 18 h 26"/>
                <a:gd name="T52" fmla="*/ 13 w 26"/>
                <a:gd name="T53" fmla="*/ 16 h 26"/>
                <a:gd name="T54" fmla="*/ 12 w 26"/>
                <a:gd name="T55" fmla="*/ 15 h 26"/>
                <a:gd name="T56" fmla="*/ 12 w 26"/>
                <a:gd name="T57" fmla="*/ 15 h 26"/>
                <a:gd name="T58" fmla="*/ 13 w 26"/>
                <a:gd name="T59" fmla="*/ 15 h 26"/>
                <a:gd name="T60" fmla="*/ 15 w 26"/>
                <a:gd name="T61" fmla="*/ 15 h 26"/>
                <a:gd name="T62" fmla="*/ 15 w 26"/>
                <a:gd name="T63" fmla="*/ 15 h 26"/>
                <a:gd name="T64" fmla="*/ 14 w 26"/>
                <a:gd name="T65" fmla="*/ 16 h 26"/>
                <a:gd name="T66" fmla="*/ 15 w 26"/>
                <a:gd name="T67" fmla="*/ 18 h 26"/>
                <a:gd name="T68" fmla="*/ 16 w 26"/>
                <a:gd name="T69" fmla="*/ 14 h 26"/>
                <a:gd name="T70" fmla="*/ 18 w 26"/>
                <a:gd name="T71" fmla="*/ 14 h 26"/>
                <a:gd name="T72" fmla="*/ 22 w 26"/>
                <a:gd name="T73" fmla="*/ 18 h 26"/>
                <a:gd name="T74" fmla="*/ 22 w 26"/>
                <a:gd name="T75" fmla="*/ 2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" h="26">
                  <a:moveTo>
                    <a:pt x="23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5" y="26"/>
                    <a:pt x="26" y="24"/>
                    <a:pt x="26" y="22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9" y="7"/>
                  </a:moveTo>
                  <a:cubicBezTo>
                    <a:pt x="9" y="5"/>
                    <a:pt x="11" y="3"/>
                    <a:pt x="13" y="3"/>
                  </a:cubicBezTo>
                  <a:cubicBezTo>
                    <a:pt x="16" y="3"/>
                    <a:pt x="17" y="5"/>
                    <a:pt x="18" y="7"/>
                  </a:cubicBezTo>
                  <a:cubicBezTo>
                    <a:pt x="18" y="7"/>
                    <a:pt x="18" y="8"/>
                    <a:pt x="18" y="9"/>
                  </a:cubicBezTo>
                  <a:cubicBezTo>
                    <a:pt x="18" y="9"/>
                    <a:pt x="18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2"/>
                    <a:pt x="15" y="14"/>
                    <a:pt x="13" y="14"/>
                  </a:cubicBezTo>
                  <a:cubicBezTo>
                    <a:pt x="12" y="14"/>
                    <a:pt x="10" y="12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9" y="10"/>
                    <a:pt x="9" y="9"/>
                    <a:pt x="9" y="9"/>
                  </a:cubicBezTo>
                  <a:cubicBezTo>
                    <a:pt x="9" y="8"/>
                    <a:pt x="9" y="7"/>
                    <a:pt x="9" y="7"/>
                  </a:cubicBezTo>
                  <a:close/>
                  <a:moveTo>
                    <a:pt x="22" y="23"/>
                  </a:moveTo>
                  <a:cubicBezTo>
                    <a:pt x="5" y="23"/>
                    <a:pt x="5" y="23"/>
                    <a:pt x="5" y="23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6"/>
                    <a:pt x="7" y="14"/>
                    <a:pt x="9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4" y="15"/>
                    <a:pt x="14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20" y="14"/>
                    <a:pt x="22" y="16"/>
                    <a:pt x="22" y="18"/>
                  </a:cubicBezTo>
                  <a:lnTo>
                    <a:pt x="22" y="2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5" name="ïŝ1iḋè"/>
            <p:cNvSpPr/>
            <p:nvPr/>
          </p:nvSpPr>
          <p:spPr bwMode="auto">
            <a:xfrm>
              <a:off x="7561839" y="2116237"/>
              <a:ext cx="61077" cy="57412"/>
            </a:xfrm>
            <a:custGeom>
              <a:avLst/>
              <a:gdLst>
                <a:gd name="T0" fmla="*/ 11 w 24"/>
                <a:gd name="T1" fmla="*/ 18 h 23"/>
                <a:gd name="T2" fmla="*/ 11 w 24"/>
                <a:gd name="T3" fmla="*/ 18 h 23"/>
                <a:gd name="T4" fmla="*/ 11 w 24"/>
                <a:gd name="T5" fmla="*/ 18 h 23"/>
                <a:gd name="T6" fmla="*/ 4 w 24"/>
                <a:gd name="T7" fmla="*/ 10 h 23"/>
                <a:gd name="T8" fmla="*/ 8 w 24"/>
                <a:gd name="T9" fmla="*/ 6 h 23"/>
                <a:gd name="T10" fmla="*/ 12 w 24"/>
                <a:gd name="T11" fmla="*/ 12 h 23"/>
                <a:gd name="T12" fmla="*/ 21 w 24"/>
                <a:gd name="T13" fmla="*/ 4 h 23"/>
                <a:gd name="T14" fmla="*/ 12 w 24"/>
                <a:gd name="T15" fmla="*/ 0 h 23"/>
                <a:gd name="T16" fmla="*/ 0 w 24"/>
                <a:gd name="T17" fmla="*/ 12 h 23"/>
                <a:gd name="T18" fmla="*/ 12 w 24"/>
                <a:gd name="T19" fmla="*/ 23 h 23"/>
                <a:gd name="T20" fmla="*/ 24 w 24"/>
                <a:gd name="T21" fmla="*/ 12 h 23"/>
                <a:gd name="T22" fmla="*/ 23 w 24"/>
                <a:gd name="T23" fmla="*/ 9 h 23"/>
                <a:gd name="T24" fmla="*/ 11 w 24"/>
                <a:gd name="T25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3">
                  <a:moveTo>
                    <a:pt x="11" y="18"/>
                  </a:moveTo>
                  <a:cubicBezTo>
                    <a:pt x="11" y="18"/>
                    <a:pt x="11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9" y="1"/>
                    <a:pt x="16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8"/>
                    <a:pt x="5" y="23"/>
                    <a:pt x="12" y="23"/>
                  </a:cubicBezTo>
                  <a:cubicBezTo>
                    <a:pt x="19" y="23"/>
                    <a:pt x="24" y="18"/>
                    <a:pt x="24" y="12"/>
                  </a:cubicBezTo>
                  <a:cubicBezTo>
                    <a:pt x="24" y="11"/>
                    <a:pt x="24" y="10"/>
                    <a:pt x="23" y="9"/>
                  </a:cubicBezTo>
                  <a:lnTo>
                    <a:pt x="11" y="1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6" name="î$lîḑê"/>
            <p:cNvSpPr/>
            <p:nvPr/>
          </p:nvSpPr>
          <p:spPr bwMode="auto">
            <a:xfrm>
              <a:off x="7484882" y="2050274"/>
              <a:ext cx="155135" cy="95279"/>
            </a:xfrm>
            <a:custGeom>
              <a:avLst/>
              <a:gdLst>
                <a:gd name="T0" fmla="*/ 48 w 61"/>
                <a:gd name="T1" fmla="*/ 13 h 38"/>
                <a:gd name="T2" fmla="*/ 44 w 61"/>
                <a:gd name="T3" fmla="*/ 14 h 38"/>
                <a:gd name="T4" fmla="*/ 44 w 61"/>
                <a:gd name="T5" fmla="*/ 13 h 38"/>
                <a:gd name="T6" fmla="*/ 31 w 61"/>
                <a:gd name="T7" fmla="*/ 0 h 38"/>
                <a:gd name="T8" fmla="*/ 19 w 61"/>
                <a:gd name="T9" fmla="*/ 13 h 38"/>
                <a:gd name="T10" fmla="*/ 19 w 61"/>
                <a:gd name="T11" fmla="*/ 14 h 38"/>
                <a:gd name="T12" fmla="*/ 13 w 61"/>
                <a:gd name="T13" fmla="*/ 13 h 38"/>
                <a:gd name="T14" fmla="*/ 0 w 61"/>
                <a:gd name="T15" fmla="*/ 26 h 38"/>
                <a:gd name="T16" fmla="*/ 13 w 61"/>
                <a:gd name="T17" fmla="*/ 38 h 38"/>
                <a:gd name="T18" fmla="*/ 27 w 61"/>
                <a:gd name="T19" fmla="*/ 38 h 38"/>
                <a:gd name="T20" fmla="*/ 27 w 61"/>
                <a:gd name="T21" fmla="*/ 37 h 38"/>
                <a:gd name="T22" fmla="*/ 42 w 61"/>
                <a:gd name="T23" fmla="*/ 22 h 38"/>
                <a:gd name="T24" fmla="*/ 56 w 61"/>
                <a:gd name="T25" fmla="*/ 35 h 38"/>
                <a:gd name="T26" fmla="*/ 61 w 61"/>
                <a:gd name="T27" fmla="*/ 26 h 38"/>
                <a:gd name="T28" fmla="*/ 48 w 61"/>
                <a:gd name="T29" fmla="*/ 1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" h="38">
                  <a:moveTo>
                    <a:pt x="48" y="13"/>
                  </a:moveTo>
                  <a:cubicBezTo>
                    <a:pt x="47" y="13"/>
                    <a:pt x="45" y="13"/>
                    <a:pt x="44" y="14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6"/>
                    <a:pt x="38" y="0"/>
                    <a:pt x="31" y="0"/>
                  </a:cubicBezTo>
                  <a:cubicBezTo>
                    <a:pt x="24" y="0"/>
                    <a:pt x="19" y="6"/>
                    <a:pt x="19" y="13"/>
                  </a:cubicBezTo>
                  <a:cubicBezTo>
                    <a:pt x="19" y="13"/>
                    <a:pt x="19" y="14"/>
                    <a:pt x="19" y="14"/>
                  </a:cubicBezTo>
                  <a:cubicBezTo>
                    <a:pt x="17" y="13"/>
                    <a:pt x="15" y="13"/>
                    <a:pt x="13" y="13"/>
                  </a:cubicBezTo>
                  <a:cubicBezTo>
                    <a:pt x="6" y="13"/>
                    <a:pt x="0" y="19"/>
                    <a:pt x="0" y="26"/>
                  </a:cubicBezTo>
                  <a:cubicBezTo>
                    <a:pt x="0" y="33"/>
                    <a:pt x="6" y="38"/>
                    <a:pt x="13" y="38"/>
                  </a:cubicBezTo>
                  <a:cubicBezTo>
                    <a:pt x="13" y="38"/>
                    <a:pt x="20" y="38"/>
                    <a:pt x="27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7" y="29"/>
                    <a:pt x="33" y="22"/>
                    <a:pt x="42" y="22"/>
                  </a:cubicBezTo>
                  <a:cubicBezTo>
                    <a:pt x="49" y="22"/>
                    <a:pt x="55" y="28"/>
                    <a:pt x="56" y="35"/>
                  </a:cubicBezTo>
                  <a:cubicBezTo>
                    <a:pt x="59" y="33"/>
                    <a:pt x="61" y="29"/>
                    <a:pt x="61" y="26"/>
                  </a:cubicBezTo>
                  <a:cubicBezTo>
                    <a:pt x="61" y="19"/>
                    <a:pt x="55" y="13"/>
                    <a:pt x="48" y="1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7" name="iṥ1îḓe"/>
            <p:cNvSpPr/>
            <p:nvPr/>
          </p:nvSpPr>
          <p:spPr bwMode="auto">
            <a:xfrm>
              <a:off x="7425027" y="2491247"/>
              <a:ext cx="21988" cy="35425"/>
            </a:xfrm>
            <a:custGeom>
              <a:avLst/>
              <a:gdLst>
                <a:gd name="T0" fmla="*/ 6 w 9"/>
                <a:gd name="T1" fmla="*/ 0 h 14"/>
                <a:gd name="T2" fmla="*/ 0 w 9"/>
                <a:gd name="T3" fmla="*/ 0 h 14"/>
                <a:gd name="T4" fmla="*/ 0 w 9"/>
                <a:gd name="T5" fmla="*/ 14 h 14"/>
                <a:gd name="T6" fmla="*/ 6 w 9"/>
                <a:gd name="T7" fmla="*/ 14 h 14"/>
                <a:gd name="T8" fmla="*/ 9 w 9"/>
                <a:gd name="T9" fmla="*/ 11 h 14"/>
                <a:gd name="T10" fmla="*/ 9 w 9"/>
                <a:gd name="T11" fmla="*/ 2 h 14"/>
                <a:gd name="T12" fmla="*/ 6 w 9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8" y="14"/>
                    <a:pt x="9" y="12"/>
                    <a:pt x="9" y="1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8" y="0"/>
                    <a:pt x="6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8" name="iṡļîḓe"/>
            <p:cNvSpPr/>
            <p:nvPr/>
          </p:nvSpPr>
          <p:spPr bwMode="auto">
            <a:xfrm>
              <a:off x="7425027" y="2442386"/>
              <a:ext cx="21988" cy="35425"/>
            </a:xfrm>
            <a:custGeom>
              <a:avLst/>
              <a:gdLst>
                <a:gd name="T0" fmla="*/ 6 w 9"/>
                <a:gd name="T1" fmla="*/ 0 h 14"/>
                <a:gd name="T2" fmla="*/ 0 w 9"/>
                <a:gd name="T3" fmla="*/ 0 h 14"/>
                <a:gd name="T4" fmla="*/ 0 w 9"/>
                <a:gd name="T5" fmla="*/ 14 h 14"/>
                <a:gd name="T6" fmla="*/ 6 w 9"/>
                <a:gd name="T7" fmla="*/ 14 h 14"/>
                <a:gd name="T8" fmla="*/ 9 w 9"/>
                <a:gd name="T9" fmla="*/ 11 h 14"/>
                <a:gd name="T10" fmla="*/ 9 w 9"/>
                <a:gd name="T11" fmla="*/ 3 h 14"/>
                <a:gd name="T12" fmla="*/ 6 w 9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8" y="14"/>
                    <a:pt x="9" y="13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1"/>
                    <a:pt x="8" y="0"/>
                    <a:pt x="6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9" name="î$ḻîḍê"/>
            <p:cNvSpPr/>
            <p:nvPr/>
          </p:nvSpPr>
          <p:spPr bwMode="auto">
            <a:xfrm>
              <a:off x="7425027" y="2394746"/>
              <a:ext cx="21988" cy="35425"/>
            </a:xfrm>
            <a:custGeom>
              <a:avLst/>
              <a:gdLst>
                <a:gd name="T0" fmla="*/ 6 w 9"/>
                <a:gd name="T1" fmla="*/ 0 h 14"/>
                <a:gd name="T2" fmla="*/ 0 w 9"/>
                <a:gd name="T3" fmla="*/ 0 h 14"/>
                <a:gd name="T4" fmla="*/ 0 w 9"/>
                <a:gd name="T5" fmla="*/ 14 h 14"/>
                <a:gd name="T6" fmla="*/ 6 w 9"/>
                <a:gd name="T7" fmla="*/ 14 h 14"/>
                <a:gd name="T8" fmla="*/ 9 w 9"/>
                <a:gd name="T9" fmla="*/ 11 h 14"/>
                <a:gd name="T10" fmla="*/ 9 w 9"/>
                <a:gd name="T11" fmla="*/ 3 h 14"/>
                <a:gd name="T12" fmla="*/ 6 w 9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8" y="14"/>
                    <a:pt x="9" y="13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1"/>
                    <a:pt x="8" y="0"/>
                    <a:pt x="6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0" name="îśḷiďê"/>
            <p:cNvSpPr/>
            <p:nvPr/>
          </p:nvSpPr>
          <p:spPr bwMode="auto">
            <a:xfrm>
              <a:off x="7254013" y="2371537"/>
              <a:ext cx="180787" cy="210104"/>
            </a:xfrm>
            <a:custGeom>
              <a:avLst/>
              <a:gdLst>
                <a:gd name="T0" fmla="*/ 66 w 71"/>
                <a:gd name="T1" fmla="*/ 66 h 83"/>
                <a:gd name="T2" fmla="*/ 66 w 71"/>
                <a:gd name="T3" fmla="*/ 76 h 83"/>
                <a:gd name="T4" fmla="*/ 64 w 71"/>
                <a:gd name="T5" fmla="*/ 78 h 83"/>
                <a:gd name="T6" fmla="*/ 8 w 71"/>
                <a:gd name="T7" fmla="*/ 78 h 83"/>
                <a:gd name="T8" fmla="*/ 5 w 71"/>
                <a:gd name="T9" fmla="*/ 76 h 83"/>
                <a:gd name="T10" fmla="*/ 5 w 71"/>
                <a:gd name="T11" fmla="*/ 75 h 83"/>
                <a:gd name="T12" fmla="*/ 58 w 71"/>
                <a:gd name="T13" fmla="*/ 75 h 83"/>
                <a:gd name="T14" fmla="*/ 63 w 71"/>
                <a:gd name="T15" fmla="*/ 70 h 83"/>
                <a:gd name="T16" fmla="*/ 63 w 71"/>
                <a:gd name="T17" fmla="*/ 5 h 83"/>
                <a:gd name="T18" fmla="*/ 58 w 71"/>
                <a:gd name="T19" fmla="*/ 0 h 83"/>
                <a:gd name="T20" fmla="*/ 5 w 71"/>
                <a:gd name="T21" fmla="*/ 0 h 83"/>
                <a:gd name="T22" fmla="*/ 0 w 71"/>
                <a:gd name="T23" fmla="*/ 5 h 83"/>
                <a:gd name="T24" fmla="*/ 0 w 71"/>
                <a:gd name="T25" fmla="*/ 70 h 83"/>
                <a:gd name="T26" fmla="*/ 0 w 71"/>
                <a:gd name="T27" fmla="*/ 70 h 83"/>
                <a:gd name="T28" fmla="*/ 0 w 71"/>
                <a:gd name="T29" fmla="*/ 76 h 83"/>
                <a:gd name="T30" fmla="*/ 8 w 71"/>
                <a:gd name="T31" fmla="*/ 83 h 83"/>
                <a:gd name="T32" fmla="*/ 64 w 71"/>
                <a:gd name="T33" fmla="*/ 83 h 83"/>
                <a:gd name="T34" fmla="*/ 71 w 71"/>
                <a:gd name="T35" fmla="*/ 76 h 83"/>
                <a:gd name="T36" fmla="*/ 71 w 71"/>
                <a:gd name="T37" fmla="*/ 66 h 83"/>
                <a:gd name="T38" fmla="*/ 66 w 71"/>
                <a:gd name="T39" fmla="*/ 66 h 83"/>
                <a:gd name="T40" fmla="*/ 24 w 71"/>
                <a:gd name="T41" fmla="*/ 23 h 83"/>
                <a:gd name="T42" fmla="*/ 32 w 71"/>
                <a:gd name="T43" fmla="*/ 16 h 83"/>
                <a:gd name="T44" fmla="*/ 41 w 71"/>
                <a:gd name="T45" fmla="*/ 23 h 83"/>
                <a:gd name="T46" fmla="*/ 42 w 71"/>
                <a:gd name="T47" fmla="*/ 26 h 83"/>
                <a:gd name="T48" fmla="*/ 40 w 71"/>
                <a:gd name="T49" fmla="*/ 29 h 83"/>
                <a:gd name="T50" fmla="*/ 40 w 71"/>
                <a:gd name="T51" fmla="*/ 29 h 83"/>
                <a:gd name="T52" fmla="*/ 32 w 71"/>
                <a:gd name="T53" fmla="*/ 37 h 83"/>
                <a:gd name="T54" fmla="*/ 25 w 71"/>
                <a:gd name="T55" fmla="*/ 29 h 83"/>
                <a:gd name="T56" fmla="*/ 25 w 71"/>
                <a:gd name="T57" fmla="*/ 29 h 83"/>
                <a:gd name="T58" fmla="*/ 22 w 71"/>
                <a:gd name="T59" fmla="*/ 26 h 83"/>
                <a:gd name="T60" fmla="*/ 24 w 71"/>
                <a:gd name="T61" fmla="*/ 23 h 83"/>
                <a:gd name="T62" fmla="*/ 16 w 71"/>
                <a:gd name="T63" fmla="*/ 45 h 83"/>
                <a:gd name="T64" fmla="*/ 24 w 71"/>
                <a:gd name="T65" fmla="*/ 37 h 83"/>
                <a:gd name="T66" fmla="*/ 27 w 71"/>
                <a:gd name="T67" fmla="*/ 37 h 83"/>
                <a:gd name="T68" fmla="*/ 30 w 71"/>
                <a:gd name="T69" fmla="*/ 46 h 83"/>
                <a:gd name="T70" fmla="*/ 32 w 71"/>
                <a:gd name="T71" fmla="*/ 42 h 83"/>
                <a:gd name="T72" fmla="*/ 30 w 71"/>
                <a:gd name="T73" fmla="*/ 39 h 83"/>
                <a:gd name="T74" fmla="*/ 30 w 71"/>
                <a:gd name="T75" fmla="*/ 38 h 83"/>
                <a:gd name="T76" fmla="*/ 32 w 71"/>
                <a:gd name="T77" fmla="*/ 39 h 83"/>
                <a:gd name="T78" fmla="*/ 35 w 71"/>
                <a:gd name="T79" fmla="*/ 38 h 83"/>
                <a:gd name="T80" fmla="*/ 35 w 71"/>
                <a:gd name="T81" fmla="*/ 39 h 83"/>
                <a:gd name="T82" fmla="*/ 33 w 71"/>
                <a:gd name="T83" fmla="*/ 41 h 83"/>
                <a:gd name="T84" fmla="*/ 35 w 71"/>
                <a:gd name="T85" fmla="*/ 46 h 83"/>
                <a:gd name="T86" fmla="*/ 38 w 71"/>
                <a:gd name="T87" fmla="*/ 37 h 83"/>
                <a:gd name="T88" fmla="*/ 41 w 71"/>
                <a:gd name="T89" fmla="*/ 37 h 83"/>
                <a:gd name="T90" fmla="*/ 49 w 71"/>
                <a:gd name="T91" fmla="*/ 45 h 83"/>
                <a:gd name="T92" fmla="*/ 49 w 71"/>
                <a:gd name="T93" fmla="*/ 55 h 83"/>
                <a:gd name="T94" fmla="*/ 16 w 71"/>
                <a:gd name="T95" fmla="*/ 55 h 83"/>
                <a:gd name="T96" fmla="*/ 16 w 71"/>
                <a:gd name="T97" fmla="*/ 4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" h="83">
                  <a:moveTo>
                    <a:pt x="66" y="66"/>
                  </a:moveTo>
                  <a:cubicBezTo>
                    <a:pt x="66" y="76"/>
                    <a:pt x="66" y="76"/>
                    <a:pt x="66" y="76"/>
                  </a:cubicBezTo>
                  <a:cubicBezTo>
                    <a:pt x="66" y="77"/>
                    <a:pt x="65" y="78"/>
                    <a:pt x="64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6" y="78"/>
                    <a:pt x="5" y="77"/>
                    <a:pt x="5" y="76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60" y="75"/>
                    <a:pt x="63" y="73"/>
                    <a:pt x="63" y="70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2"/>
                    <a:pt x="60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0"/>
                    <a:pt x="4" y="83"/>
                    <a:pt x="8" y="83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8" y="83"/>
                    <a:pt x="71" y="80"/>
                    <a:pt x="71" y="76"/>
                  </a:cubicBezTo>
                  <a:cubicBezTo>
                    <a:pt x="71" y="66"/>
                    <a:pt x="71" y="66"/>
                    <a:pt x="71" y="66"/>
                  </a:cubicBezTo>
                  <a:lnTo>
                    <a:pt x="66" y="66"/>
                  </a:lnTo>
                  <a:close/>
                  <a:moveTo>
                    <a:pt x="24" y="23"/>
                  </a:moveTo>
                  <a:cubicBezTo>
                    <a:pt x="24" y="18"/>
                    <a:pt x="28" y="16"/>
                    <a:pt x="32" y="16"/>
                  </a:cubicBezTo>
                  <a:cubicBezTo>
                    <a:pt x="37" y="16"/>
                    <a:pt x="40" y="18"/>
                    <a:pt x="41" y="23"/>
                  </a:cubicBezTo>
                  <a:cubicBezTo>
                    <a:pt x="42" y="24"/>
                    <a:pt x="42" y="25"/>
                    <a:pt x="42" y="26"/>
                  </a:cubicBezTo>
                  <a:cubicBezTo>
                    <a:pt x="42" y="28"/>
                    <a:pt x="41" y="29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39" y="34"/>
                    <a:pt x="36" y="37"/>
                    <a:pt x="32" y="37"/>
                  </a:cubicBezTo>
                  <a:cubicBezTo>
                    <a:pt x="29" y="37"/>
                    <a:pt x="26" y="34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3" y="29"/>
                    <a:pt x="22" y="28"/>
                    <a:pt x="22" y="26"/>
                  </a:cubicBezTo>
                  <a:cubicBezTo>
                    <a:pt x="22" y="25"/>
                    <a:pt x="23" y="24"/>
                    <a:pt x="24" y="23"/>
                  </a:cubicBezTo>
                  <a:close/>
                  <a:moveTo>
                    <a:pt x="16" y="45"/>
                  </a:moveTo>
                  <a:cubicBezTo>
                    <a:pt x="16" y="41"/>
                    <a:pt x="19" y="37"/>
                    <a:pt x="24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9"/>
                    <a:pt x="31" y="39"/>
                    <a:pt x="32" y="39"/>
                  </a:cubicBezTo>
                  <a:cubicBezTo>
                    <a:pt x="33" y="39"/>
                    <a:pt x="34" y="39"/>
                    <a:pt x="35" y="38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5" y="37"/>
                    <a:pt x="49" y="41"/>
                    <a:pt x="49" y="4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16" y="55"/>
                    <a:pt x="16" y="55"/>
                    <a:pt x="16" y="55"/>
                  </a:cubicBezTo>
                  <a:lnTo>
                    <a:pt x="16" y="4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1" name="îşḷíḑè"/>
            <p:cNvSpPr/>
            <p:nvPr/>
          </p:nvSpPr>
          <p:spPr bwMode="auto">
            <a:xfrm>
              <a:off x="8054116" y="3220502"/>
              <a:ext cx="40311" cy="42754"/>
            </a:xfrm>
            <a:custGeom>
              <a:avLst/>
              <a:gdLst>
                <a:gd name="T0" fmla="*/ 2 w 16"/>
                <a:gd name="T1" fmla="*/ 11 h 17"/>
                <a:gd name="T2" fmla="*/ 2 w 16"/>
                <a:gd name="T3" fmla="*/ 11 h 17"/>
                <a:gd name="T4" fmla="*/ 8 w 16"/>
                <a:gd name="T5" fmla="*/ 17 h 17"/>
                <a:gd name="T6" fmla="*/ 14 w 16"/>
                <a:gd name="T7" fmla="*/ 11 h 17"/>
                <a:gd name="T8" fmla="*/ 14 w 16"/>
                <a:gd name="T9" fmla="*/ 11 h 17"/>
                <a:gd name="T10" fmla="*/ 16 w 16"/>
                <a:gd name="T11" fmla="*/ 9 h 17"/>
                <a:gd name="T12" fmla="*/ 15 w 16"/>
                <a:gd name="T13" fmla="*/ 6 h 17"/>
                <a:gd name="T14" fmla="*/ 8 w 16"/>
                <a:gd name="T15" fmla="*/ 0 h 17"/>
                <a:gd name="T16" fmla="*/ 2 w 16"/>
                <a:gd name="T17" fmla="*/ 6 h 17"/>
                <a:gd name="T18" fmla="*/ 0 w 16"/>
                <a:gd name="T19" fmla="*/ 9 h 17"/>
                <a:gd name="T20" fmla="*/ 2 w 16"/>
                <a:gd name="T21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7">
                  <a:moveTo>
                    <a:pt x="2" y="11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3" y="14"/>
                    <a:pt x="6" y="17"/>
                    <a:pt x="8" y="17"/>
                  </a:cubicBezTo>
                  <a:cubicBezTo>
                    <a:pt x="11" y="17"/>
                    <a:pt x="13" y="14"/>
                    <a:pt x="14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1"/>
                    <a:pt x="16" y="10"/>
                    <a:pt x="16" y="9"/>
                  </a:cubicBezTo>
                  <a:cubicBezTo>
                    <a:pt x="16" y="8"/>
                    <a:pt x="16" y="7"/>
                    <a:pt x="15" y="6"/>
                  </a:cubicBezTo>
                  <a:cubicBezTo>
                    <a:pt x="15" y="2"/>
                    <a:pt x="12" y="0"/>
                    <a:pt x="8" y="0"/>
                  </a:cubicBezTo>
                  <a:cubicBezTo>
                    <a:pt x="5" y="0"/>
                    <a:pt x="2" y="2"/>
                    <a:pt x="2" y="6"/>
                  </a:cubicBezTo>
                  <a:cubicBezTo>
                    <a:pt x="1" y="7"/>
                    <a:pt x="0" y="8"/>
                    <a:pt x="0" y="9"/>
                  </a:cubicBezTo>
                  <a:cubicBezTo>
                    <a:pt x="0" y="10"/>
                    <a:pt x="1" y="11"/>
                    <a:pt x="2" y="1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2" name="íşḻiďe"/>
            <p:cNvSpPr/>
            <p:nvPr/>
          </p:nvSpPr>
          <p:spPr bwMode="auto">
            <a:xfrm>
              <a:off x="8041901" y="3263256"/>
              <a:ext cx="68406" cy="131925"/>
            </a:xfrm>
            <a:custGeom>
              <a:avLst/>
              <a:gdLst>
                <a:gd name="T0" fmla="*/ 26 w 27"/>
                <a:gd name="T1" fmla="*/ 12 h 52"/>
                <a:gd name="T2" fmla="*/ 26 w 27"/>
                <a:gd name="T3" fmla="*/ 7 h 52"/>
                <a:gd name="T4" fmla="*/ 20 w 27"/>
                <a:gd name="T5" fmla="*/ 0 h 52"/>
                <a:gd name="T6" fmla="*/ 17 w 27"/>
                <a:gd name="T7" fmla="*/ 0 h 52"/>
                <a:gd name="T8" fmla="*/ 15 w 27"/>
                <a:gd name="T9" fmla="*/ 7 h 52"/>
                <a:gd name="T10" fmla="*/ 14 w 27"/>
                <a:gd name="T11" fmla="*/ 4 h 52"/>
                <a:gd name="T12" fmla="*/ 15 w 27"/>
                <a:gd name="T13" fmla="*/ 1 h 52"/>
                <a:gd name="T14" fmla="*/ 15 w 27"/>
                <a:gd name="T15" fmla="*/ 1 h 52"/>
                <a:gd name="T16" fmla="*/ 13 w 27"/>
                <a:gd name="T17" fmla="*/ 1 h 52"/>
                <a:gd name="T18" fmla="*/ 11 w 27"/>
                <a:gd name="T19" fmla="*/ 1 h 52"/>
                <a:gd name="T20" fmla="*/ 11 w 27"/>
                <a:gd name="T21" fmla="*/ 1 h 52"/>
                <a:gd name="T22" fmla="*/ 13 w 27"/>
                <a:gd name="T23" fmla="*/ 4 h 52"/>
                <a:gd name="T24" fmla="*/ 11 w 27"/>
                <a:gd name="T25" fmla="*/ 8 h 52"/>
                <a:gd name="T26" fmla="*/ 9 w 27"/>
                <a:gd name="T27" fmla="*/ 0 h 52"/>
                <a:gd name="T28" fmla="*/ 6 w 27"/>
                <a:gd name="T29" fmla="*/ 0 h 52"/>
                <a:gd name="T30" fmla="*/ 0 w 27"/>
                <a:gd name="T31" fmla="*/ 7 h 52"/>
                <a:gd name="T32" fmla="*/ 0 w 27"/>
                <a:gd name="T33" fmla="*/ 12 h 52"/>
                <a:gd name="T34" fmla="*/ 0 w 27"/>
                <a:gd name="T35" fmla="*/ 13 h 52"/>
                <a:gd name="T36" fmla="*/ 0 w 27"/>
                <a:gd name="T37" fmla="*/ 27 h 52"/>
                <a:gd name="T38" fmla="*/ 2 w 27"/>
                <a:gd name="T39" fmla="*/ 29 h 52"/>
                <a:gd name="T40" fmla="*/ 4 w 27"/>
                <a:gd name="T41" fmla="*/ 29 h 52"/>
                <a:gd name="T42" fmla="*/ 4 w 27"/>
                <a:gd name="T43" fmla="*/ 52 h 52"/>
                <a:gd name="T44" fmla="*/ 22 w 27"/>
                <a:gd name="T45" fmla="*/ 52 h 52"/>
                <a:gd name="T46" fmla="*/ 22 w 27"/>
                <a:gd name="T47" fmla="*/ 29 h 52"/>
                <a:gd name="T48" fmla="*/ 24 w 27"/>
                <a:gd name="T49" fmla="*/ 29 h 52"/>
                <a:gd name="T50" fmla="*/ 27 w 27"/>
                <a:gd name="T51" fmla="*/ 27 h 52"/>
                <a:gd name="T52" fmla="*/ 27 w 27"/>
                <a:gd name="T53" fmla="*/ 13 h 52"/>
                <a:gd name="T54" fmla="*/ 26 w 27"/>
                <a:gd name="T55" fmla="*/ 1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" h="52">
                  <a:moveTo>
                    <a:pt x="26" y="12"/>
                  </a:moveTo>
                  <a:cubicBezTo>
                    <a:pt x="26" y="7"/>
                    <a:pt x="26" y="7"/>
                    <a:pt x="26" y="7"/>
                  </a:cubicBezTo>
                  <a:cubicBezTo>
                    <a:pt x="26" y="3"/>
                    <a:pt x="24" y="0"/>
                    <a:pt x="2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1"/>
                    <a:pt x="14" y="1"/>
                    <a:pt x="13" y="1"/>
                  </a:cubicBezTo>
                  <a:cubicBezTo>
                    <a:pt x="12" y="1"/>
                    <a:pt x="12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1" y="29"/>
                    <a:pt x="2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6" y="29"/>
                    <a:pt x="27" y="28"/>
                    <a:pt x="27" y="27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2"/>
                    <a:pt x="26" y="12"/>
                    <a:pt x="26" y="1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3" name="îşlïḑé"/>
            <p:cNvSpPr/>
            <p:nvPr/>
          </p:nvSpPr>
          <p:spPr bwMode="auto">
            <a:xfrm>
              <a:off x="8117636" y="3317003"/>
              <a:ext cx="50083" cy="80621"/>
            </a:xfrm>
            <a:custGeom>
              <a:avLst/>
              <a:gdLst>
                <a:gd name="T0" fmla="*/ 20 w 20"/>
                <a:gd name="T1" fmla="*/ 29 h 32"/>
                <a:gd name="T2" fmla="*/ 17 w 20"/>
                <a:gd name="T3" fmla="*/ 32 h 32"/>
                <a:gd name="T4" fmla="*/ 3 w 20"/>
                <a:gd name="T5" fmla="*/ 32 h 32"/>
                <a:gd name="T6" fmla="*/ 0 w 20"/>
                <a:gd name="T7" fmla="*/ 29 h 32"/>
                <a:gd name="T8" fmla="*/ 0 w 20"/>
                <a:gd name="T9" fmla="*/ 3 h 32"/>
                <a:gd name="T10" fmla="*/ 3 w 20"/>
                <a:gd name="T11" fmla="*/ 0 h 32"/>
                <a:gd name="T12" fmla="*/ 17 w 20"/>
                <a:gd name="T13" fmla="*/ 0 h 32"/>
                <a:gd name="T14" fmla="*/ 20 w 20"/>
                <a:gd name="T15" fmla="*/ 3 h 32"/>
                <a:gd name="T16" fmla="*/ 20 w 20"/>
                <a:gd name="T17" fmla="*/ 2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2">
                  <a:moveTo>
                    <a:pt x="20" y="29"/>
                  </a:moveTo>
                  <a:cubicBezTo>
                    <a:pt x="20" y="31"/>
                    <a:pt x="19" y="32"/>
                    <a:pt x="17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2" y="32"/>
                    <a:pt x="0" y="31"/>
                    <a:pt x="0" y="2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9" y="0"/>
                    <a:pt x="20" y="2"/>
                    <a:pt x="20" y="3"/>
                  </a:cubicBezTo>
                  <a:lnTo>
                    <a:pt x="20" y="2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4" name="í$ḻïḍe"/>
            <p:cNvSpPr/>
            <p:nvPr/>
          </p:nvSpPr>
          <p:spPr bwMode="auto">
            <a:xfrm>
              <a:off x="8160390" y="3227831"/>
              <a:ext cx="94058" cy="169793"/>
            </a:xfrm>
            <a:custGeom>
              <a:avLst/>
              <a:gdLst>
                <a:gd name="T0" fmla="*/ 35 w 37"/>
                <a:gd name="T1" fmla="*/ 18 h 67"/>
                <a:gd name="T2" fmla="*/ 22 w 37"/>
                <a:gd name="T3" fmla="*/ 2 h 67"/>
                <a:gd name="T4" fmla="*/ 15 w 37"/>
                <a:gd name="T5" fmla="*/ 2 h 67"/>
                <a:gd name="T6" fmla="*/ 2 w 37"/>
                <a:gd name="T7" fmla="*/ 18 h 67"/>
                <a:gd name="T8" fmla="*/ 4 w 37"/>
                <a:gd name="T9" fmla="*/ 22 h 67"/>
                <a:gd name="T10" fmla="*/ 8 w 37"/>
                <a:gd name="T11" fmla="*/ 22 h 67"/>
                <a:gd name="T12" fmla="*/ 8 w 37"/>
                <a:gd name="T13" fmla="*/ 64 h 67"/>
                <a:gd name="T14" fmla="*/ 11 w 37"/>
                <a:gd name="T15" fmla="*/ 67 h 67"/>
                <a:gd name="T16" fmla="*/ 25 w 37"/>
                <a:gd name="T17" fmla="*/ 67 h 67"/>
                <a:gd name="T18" fmla="*/ 28 w 37"/>
                <a:gd name="T19" fmla="*/ 64 h 67"/>
                <a:gd name="T20" fmla="*/ 28 w 37"/>
                <a:gd name="T21" fmla="*/ 22 h 67"/>
                <a:gd name="T22" fmla="*/ 33 w 37"/>
                <a:gd name="T23" fmla="*/ 22 h 67"/>
                <a:gd name="T24" fmla="*/ 35 w 37"/>
                <a:gd name="T25" fmla="*/ 1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" h="67">
                  <a:moveTo>
                    <a:pt x="35" y="18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0" y="0"/>
                    <a:pt x="17" y="0"/>
                    <a:pt x="15" y="2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21"/>
                    <a:pt x="1" y="22"/>
                    <a:pt x="4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6"/>
                    <a:pt x="10" y="67"/>
                    <a:pt x="11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7" y="67"/>
                    <a:pt x="28" y="66"/>
                    <a:pt x="28" y="64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22"/>
                    <a:pt x="37" y="21"/>
                    <a:pt x="35" y="1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5" name="íšḷíďè"/>
            <p:cNvSpPr/>
            <p:nvPr/>
          </p:nvSpPr>
          <p:spPr bwMode="auto">
            <a:xfrm>
              <a:off x="6678671" y="4057251"/>
              <a:ext cx="65963" cy="45197"/>
            </a:xfrm>
            <a:custGeom>
              <a:avLst/>
              <a:gdLst>
                <a:gd name="T0" fmla="*/ 21 w 26"/>
                <a:gd name="T1" fmla="*/ 9 h 18"/>
                <a:gd name="T2" fmla="*/ 21 w 26"/>
                <a:gd name="T3" fmla="*/ 8 h 18"/>
                <a:gd name="T4" fmla="*/ 13 w 26"/>
                <a:gd name="T5" fmla="*/ 0 h 18"/>
                <a:gd name="T6" fmla="*/ 5 w 26"/>
                <a:gd name="T7" fmla="*/ 8 h 18"/>
                <a:gd name="T8" fmla="*/ 5 w 26"/>
                <a:gd name="T9" fmla="*/ 9 h 18"/>
                <a:gd name="T10" fmla="*/ 0 w 26"/>
                <a:gd name="T11" fmla="*/ 9 h 18"/>
                <a:gd name="T12" fmla="*/ 0 w 26"/>
                <a:gd name="T13" fmla="*/ 14 h 18"/>
                <a:gd name="T14" fmla="*/ 4 w 26"/>
                <a:gd name="T15" fmla="*/ 18 h 18"/>
                <a:gd name="T16" fmla="*/ 22 w 26"/>
                <a:gd name="T17" fmla="*/ 18 h 18"/>
                <a:gd name="T18" fmla="*/ 26 w 26"/>
                <a:gd name="T19" fmla="*/ 14 h 18"/>
                <a:gd name="T20" fmla="*/ 26 w 26"/>
                <a:gd name="T21" fmla="*/ 9 h 18"/>
                <a:gd name="T22" fmla="*/ 21 w 26"/>
                <a:gd name="T23" fmla="*/ 9 h 18"/>
                <a:gd name="T24" fmla="*/ 13 w 26"/>
                <a:gd name="T25" fmla="*/ 3 h 18"/>
                <a:gd name="T26" fmla="*/ 16 w 26"/>
                <a:gd name="T27" fmla="*/ 6 h 18"/>
                <a:gd name="T28" fmla="*/ 13 w 26"/>
                <a:gd name="T29" fmla="*/ 9 h 18"/>
                <a:gd name="T30" fmla="*/ 10 w 26"/>
                <a:gd name="T31" fmla="*/ 6 h 18"/>
                <a:gd name="T32" fmla="*/ 13 w 26"/>
                <a:gd name="T33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18">
                  <a:moveTo>
                    <a:pt x="21" y="9"/>
                  </a:moveTo>
                  <a:cubicBezTo>
                    <a:pt x="21" y="9"/>
                    <a:pt x="21" y="8"/>
                    <a:pt x="21" y="8"/>
                  </a:cubicBezTo>
                  <a:cubicBezTo>
                    <a:pt x="21" y="4"/>
                    <a:pt x="17" y="0"/>
                    <a:pt x="13" y="0"/>
                  </a:cubicBezTo>
                  <a:cubicBezTo>
                    <a:pt x="9" y="0"/>
                    <a:pt x="5" y="4"/>
                    <a:pt x="5" y="8"/>
                  </a:cubicBezTo>
                  <a:cubicBezTo>
                    <a:pt x="5" y="8"/>
                    <a:pt x="5" y="9"/>
                    <a:pt x="5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2" y="18"/>
                    <a:pt x="4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4" y="18"/>
                    <a:pt x="26" y="16"/>
                    <a:pt x="26" y="14"/>
                  </a:cubicBezTo>
                  <a:cubicBezTo>
                    <a:pt x="26" y="9"/>
                    <a:pt x="26" y="9"/>
                    <a:pt x="26" y="9"/>
                  </a:cubicBezTo>
                  <a:lnTo>
                    <a:pt x="21" y="9"/>
                  </a:lnTo>
                  <a:close/>
                  <a:moveTo>
                    <a:pt x="13" y="3"/>
                  </a:moveTo>
                  <a:cubicBezTo>
                    <a:pt x="14" y="3"/>
                    <a:pt x="16" y="5"/>
                    <a:pt x="16" y="6"/>
                  </a:cubicBezTo>
                  <a:cubicBezTo>
                    <a:pt x="16" y="8"/>
                    <a:pt x="14" y="9"/>
                    <a:pt x="13" y="9"/>
                  </a:cubicBezTo>
                  <a:cubicBezTo>
                    <a:pt x="11" y="9"/>
                    <a:pt x="10" y="8"/>
                    <a:pt x="10" y="6"/>
                  </a:cubicBezTo>
                  <a:cubicBezTo>
                    <a:pt x="10" y="5"/>
                    <a:pt x="11" y="3"/>
                    <a:pt x="13" y="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6" name="işļíďê"/>
            <p:cNvSpPr/>
            <p:nvPr/>
          </p:nvSpPr>
          <p:spPr bwMode="auto">
            <a:xfrm>
              <a:off x="6766621" y="4081682"/>
              <a:ext cx="15880" cy="28096"/>
            </a:xfrm>
            <a:custGeom>
              <a:avLst/>
              <a:gdLst>
                <a:gd name="T0" fmla="*/ 6 w 6"/>
                <a:gd name="T1" fmla="*/ 4 h 11"/>
                <a:gd name="T2" fmla="*/ 2 w 6"/>
                <a:gd name="T3" fmla="*/ 0 h 11"/>
                <a:gd name="T4" fmla="*/ 0 w 6"/>
                <a:gd name="T5" fmla="*/ 0 h 11"/>
                <a:gd name="T6" fmla="*/ 0 w 6"/>
                <a:gd name="T7" fmla="*/ 11 h 11"/>
                <a:gd name="T8" fmla="*/ 6 w 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1">
                  <a:moveTo>
                    <a:pt x="6" y="4"/>
                  </a:moveTo>
                  <a:cubicBezTo>
                    <a:pt x="6" y="2"/>
                    <a:pt x="4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0" y="11"/>
                    <a:pt x="0" y="11"/>
                  </a:cubicBezTo>
                  <a:lnTo>
                    <a:pt x="6" y="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7" name="íṧḷíḋé"/>
            <p:cNvSpPr/>
            <p:nvPr/>
          </p:nvSpPr>
          <p:spPr bwMode="auto">
            <a:xfrm>
              <a:off x="6638361" y="4081682"/>
              <a:ext cx="146584" cy="185673"/>
            </a:xfrm>
            <a:custGeom>
              <a:avLst/>
              <a:gdLst>
                <a:gd name="T0" fmla="*/ 51 w 58"/>
                <a:gd name="T1" fmla="*/ 41 h 73"/>
                <a:gd name="T2" fmla="*/ 51 w 58"/>
                <a:gd name="T3" fmla="*/ 61 h 73"/>
                <a:gd name="T4" fmla="*/ 7 w 58"/>
                <a:gd name="T5" fmla="*/ 61 h 73"/>
                <a:gd name="T6" fmla="*/ 7 w 58"/>
                <a:gd name="T7" fmla="*/ 0 h 73"/>
                <a:gd name="T8" fmla="*/ 5 w 58"/>
                <a:gd name="T9" fmla="*/ 0 h 73"/>
                <a:gd name="T10" fmla="*/ 0 w 58"/>
                <a:gd name="T11" fmla="*/ 5 h 73"/>
                <a:gd name="T12" fmla="*/ 0 w 58"/>
                <a:gd name="T13" fmla="*/ 68 h 73"/>
                <a:gd name="T14" fmla="*/ 5 w 58"/>
                <a:gd name="T15" fmla="*/ 73 h 73"/>
                <a:gd name="T16" fmla="*/ 53 w 58"/>
                <a:gd name="T17" fmla="*/ 73 h 73"/>
                <a:gd name="T18" fmla="*/ 58 w 58"/>
                <a:gd name="T19" fmla="*/ 68 h 73"/>
                <a:gd name="T20" fmla="*/ 58 w 58"/>
                <a:gd name="T21" fmla="*/ 34 h 73"/>
                <a:gd name="T22" fmla="*/ 51 w 58"/>
                <a:gd name="T23" fmla="*/ 4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73">
                  <a:moveTo>
                    <a:pt x="51" y="41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1"/>
                    <a:pt x="2" y="73"/>
                    <a:pt x="5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5" y="73"/>
                    <a:pt x="58" y="71"/>
                    <a:pt x="58" y="68"/>
                  </a:cubicBezTo>
                  <a:cubicBezTo>
                    <a:pt x="58" y="34"/>
                    <a:pt x="58" y="34"/>
                    <a:pt x="58" y="34"/>
                  </a:cubicBezTo>
                  <a:lnTo>
                    <a:pt x="51" y="4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8" name="íṩľïďè"/>
            <p:cNvSpPr/>
            <p:nvPr/>
          </p:nvSpPr>
          <p:spPr bwMode="auto">
            <a:xfrm>
              <a:off x="6721425" y="4087789"/>
              <a:ext cx="106274" cy="106274"/>
            </a:xfrm>
            <a:custGeom>
              <a:avLst/>
              <a:gdLst>
                <a:gd name="T0" fmla="*/ 0 w 42"/>
                <a:gd name="T1" fmla="*/ 34 h 42"/>
                <a:gd name="T2" fmla="*/ 4 w 42"/>
                <a:gd name="T3" fmla="*/ 37 h 42"/>
                <a:gd name="T4" fmla="*/ 7 w 42"/>
                <a:gd name="T5" fmla="*/ 42 h 42"/>
                <a:gd name="T6" fmla="*/ 42 w 42"/>
                <a:gd name="T7" fmla="*/ 8 h 42"/>
                <a:gd name="T8" fmla="*/ 34 w 42"/>
                <a:gd name="T9" fmla="*/ 0 h 42"/>
                <a:gd name="T10" fmla="*/ 0 w 42"/>
                <a:gd name="T11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2">
                  <a:moveTo>
                    <a:pt x="0" y="34"/>
                  </a:moveTo>
                  <a:cubicBezTo>
                    <a:pt x="1" y="35"/>
                    <a:pt x="3" y="36"/>
                    <a:pt x="4" y="37"/>
                  </a:cubicBezTo>
                  <a:cubicBezTo>
                    <a:pt x="6" y="39"/>
                    <a:pt x="7" y="40"/>
                    <a:pt x="7" y="42"/>
                  </a:cubicBezTo>
                  <a:cubicBezTo>
                    <a:pt x="7" y="42"/>
                    <a:pt x="39" y="10"/>
                    <a:pt x="42" y="8"/>
                  </a:cubicBezTo>
                  <a:cubicBezTo>
                    <a:pt x="39" y="2"/>
                    <a:pt x="34" y="0"/>
                    <a:pt x="34" y="0"/>
                  </a:cubicBezTo>
                  <a:lnTo>
                    <a:pt x="0" y="3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9" name="íṧḷïḓé"/>
            <p:cNvSpPr/>
            <p:nvPr/>
          </p:nvSpPr>
          <p:spPr bwMode="auto">
            <a:xfrm>
              <a:off x="6706766" y="4194063"/>
              <a:ext cx="14658" cy="12215"/>
            </a:xfrm>
            <a:custGeom>
              <a:avLst/>
              <a:gdLst>
                <a:gd name="T0" fmla="*/ 5 w 6"/>
                <a:gd name="T1" fmla="*/ 3 h 5"/>
                <a:gd name="T2" fmla="*/ 5 w 6"/>
                <a:gd name="T3" fmla="*/ 4 h 5"/>
                <a:gd name="T4" fmla="*/ 2 w 6"/>
                <a:gd name="T5" fmla="*/ 5 h 5"/>
                <a:gd name="T6" fmla="*/ 1 w 6"/>
                <a:gd name="T7" fmla="*/ 4 h 5"/>
                <a:gd name="T8" fmla="*/ 2 w 6"/>
                <a:gd name="T9" fmla="*/ 1 h 5"/>
                <a:gd name="T10" fmla="*/ 3 w 6"/>
                <a:gd name="T11" fmla="*/ 0 h 5"/>
                <a:gd name="T12" fmla="*/ 5 w 6"/>
                <a:gd name="T13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5" y="3"/>
                  </a:moveTo>
                  <a:cubicBezTo>
                    <a:pt x="6" y="3"/>
                    <a:pt x="6" y="4"/>
                    <a:pt x="5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5"/>
                    <a:pt x="1" y="4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3" y="0"/>
                  </a:cubicBezTo>
                  <a:lnTo>
                    <a:pt x="5" y="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0" name="ïṧļîďé"/>
            <p:cNvSpPr/>
            <p:nvPr/>
          </p:nvSpPr>
          <p:spPr bwMode="auto">
            <a:xfrm>
              <a:off x="6667677" y="4153752"/>
              <a:ext cx="53747" cy="7329"/>
            </a:xfrm>
            <a:custGeom>
              <a:avLst/>
              <a:gdLst>
                <a:gd name="T0" fmla="*/ 44 w 44"/>
                <a:gd name="T1" fmla="*/ 0 h 6"/>
                <a:gd name="T2" fmla="*/ 0 w 44"/>
                <a:gd name="T3" fmla="*/ 0 h 6"/>
                <a:gd name="T4" fmla="*/ 0 w 44"/>
                <a:gd name="T5" fmla="*/ 6 h 6"/>
                <a:gd name="T6" fmla="*/ 40 w 44"/>
                <a:gd name="T7" fmla="*/ 6 h 6"/>
                <a:gd name="T8" fmla="*/ 44 w 4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6">
                  <a:moveTo>
                    <a:pt x="44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40" y="6"/>
                  </a:lnTo>
                  <a:lnTo>
                    <a:pt x="44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1" name="íş1îdê"/>
            <p:cNvSpPr/>
            <p:nvPr/>
          </p:nvSpPr>
          <p:spPr bwMode="auto">
            <a:xfrm>
              <a:off x="6667677" y="4137872"/>
              <a:ext cx="72071" cy="4886"/>
            </a:xfrm>
            <a:custGeom>
              <a:avLst/>
              <a:gdLst>
                <a:gd name="T0" fmla="*/ 59 w 59"/>
                <a:gd name="T1" fmla="*/ 0 h 4"/>
                <a:gd name="T2" fmla="*/ 0 w 59"/>
                <a:gd name="T3" fmla="*/ 0 h 4"/>
                <a:gd name="T4" fmla="*/ 0 w 59"/>
                <a:gd name="T5" fmla="*/ 4 h 4"/>
                <a:gd name="T6" fmla="*/ 52 w 59"/>
                <a:gd name="T7" fmla="*/ 4 h 4"/>
                <a:gd name="T8" fmla="*/ 59 w 59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">
                  <a:moveTo>
                    <a:pt x="59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52" y="4"/>
                  </a:lnTo>
                  <a:lnTo>
                    <a:pt x="59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2" name="îṩ1íḍê"/>
            <p:cNvSpPr/>
            <p:nvPr/>
          </p:nvSpPr>
          <p:spPr bwMode="auto">
            <a:xfrm>
              <a:off x="6667677" y="4120771"/>
              <a:ext cx="86729" cy="7329"/>
            </a:xfrm>
            <a:custGeom>
              <a:avLst/>
              <a:gdLst>
                <a:gd name="T0" fmla="*/ 71 w 71"/>
                <a:gd name="T1" fmla="*/ 0 h 6"/>
                <a:gd name="T2" fmla="*/ 71 w 71"/>
                <a:gd name="T3" fmla="*/ 0 h 6"/>
                <a:gd name="T4" fmla="*/ 0 w 71"/>
                <a:gd name="T5" fmla="*/ 0 h 6"/>
                <a:gd name="T6" fmla="*/ 0 w 71"/>
                <a:gd name="T7" fmla="*/ 6 h 6"/>
                <a:gd name="T8" fmla="*/ 67 w 71"/>
                <a:gd name="T9" fmla="*/ 6 h 6"/>
                <a:gd name="T10" fmla="*/ 71 w 71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6">
                  <a:moveTo>
                    <a:pt x="71" y="0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7" y="6"/>
                  </a:lnTo>
                  <a:lnTo>
                    <a:pt x="71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3" name="ïSḻiḑê"/>
            <p:cNvSpPr/>
            <p:nvPr/>
          </p:nvSpPr>
          <p:spPr bwMode="auto">
            <a:xfrm>
              <a:off x="5810162" y="1215968"/>
              <a:ext cx="20766" cy="20766"/>
            </a:xfrm>
            <a:custGeom>
              <a:avLst/>
              <a:gdLst>
                <a:gd name="T0" fmla="*/ 1 w 8"/>
                <a:gd name="T1" fmla="*/ 5 h 8"/>
                <a:gd name="T2" fmla="*/ 1 w 8"/>
                <a:gd name="T3" fmla="*/ 5 h 8"/>
                <a:gd name="T4" fmla="*/ 4 w 8"/>
                <a:gd name="T5" fmla="*/ 8 h 8"/>
                <a:gd name="T6" fmla="*/ 7 w 8"/>
                <a:gd name="T7" fmla="*/ 5 h 8"/>
                <a:gd name="T8" fmla="*/ 7 w 8"/>
                <a:gd name="T9" fmla="*/ 5 h 8"/>
                <a:gd name="T10" fmla="*/ 8 w 8"/>
                <a:gd name="T11" fmla="*/ 4 h 8"/>
                <a:gd name="T12" fmla="*/ 7 w 8"/>
                <a:gd name="T13" fmla="*/ 3 h 8"/>
                <a:gd name="T14" fmla="*/ 4 w 8"/>
                <a:gd name="T15" fmla="*/ 0 h 8"/>
                <a:gd name="T16" fmla="*/ 0 w 8"/>
                <a:gd name="T17" fmla="*/ 3 h 8"/>
                <a:gd name="T18" fmla="*/ 0 w 8"/>
                <a:gd name="T19" fmla="*/ 4 h 8"/>
                <a:gd name="T20" fmla="*/ 1 w 8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2" y="8"/>
                    <a:pt x="4" y="8"/>
                  </a:cubicBezTo>
                  <a:cubicBezTo>
                    <a:pt x="5" y="8"/>
                    <a:pt x="6" y="6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4"/>
                    <a:pt x="8" y="4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4" name="ïṥḻíďe"/>
            <p:cNvSpPr/>
            <p:nvPr/>
          </p:nvSpPr>
          <p:spPr bwMode="auto">
            <a:xfrm>
              <a:off x="5840700" y="1215968"/>
              <a:ext cx="18323" cy="20766"/>
            </a:xfrm>
            <a:custGeom>
              <a:avLst/>
              <a:gdLst>
                <a:gd name="T0" fmla="*/ 1 w 7"/>
                <a:gd name="T1" fmla="*/ 5 h 8"/>
                <a:gd name="T2" fmla="*/ 1 w 7"/>
                <a:gd name="T3" fmla="*/ 5 h 8"/>
                <a:gd name="T4" fmla="*/ 4 w 7"/>
                <a:gd name="T5" fmla="*/ 8 h 8"/>
                <a:gd name="T6" fmla="*/ 6 w 7"/>
                <a:gd name="T7" fmla="*/ 5 h 8"/>
                <a:gd name="T8" fmla="*/ 7 w 7"/>
                <a:gd name="T9" fmla="*/ 5 h 8"/>
                <a:gd name="T10" fmla="*/ 7 w 7"/>
                <a:gd name="T11" fmla="*/ 4 h 8"/>
                <a:gd name="T12" fmla="*/ 7 w 7"/>
                <a:gd name="T13" fmla="*/ 3 h 8"/>
                <a:gd name="T14" fmla="*/ 4 w 7"/>
                <a:gd name="T15" fmla="*/ 0 h 8"/>
                <a:gd name="T16" fmla="*/ 0 w 7"/>
                <a:gd name="T17" fmla="*/ 3 h 8"/>
                <a:gd name="T18" fmla="*/ 0 w 7"/>
                <a:gd name="T19" fmla="*/ 4 h 8"/>
                <a:gd name="T20" fmla="*/ 1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2" y="8"/>
                    <a:pt x="4" y="8"/>
                  </a:cubicBezTo>
                  <a:cubicBezTo>
                    <a:pt x="5" y="8"/>
                    <a:pt x="6" y="6"/>
                    <a:pt x="6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4"/>
                    <a:pt x="7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" name="î$lïḍe"/>
            <p:cNvSpPr/>
            <p:nvPr/>
          </p:nvSpPr>
          <p:spPr bwMode="auto">
            <a:xfrm>
              <a:off x="5871238" y="1215968"/>
              <a:ext cx="18323" cy="20766"/>
            </a:xfrm>
            <a:custGeom>
              <a:avLst/>
              <a:gdLst>
                <a:gd name="T0" fmla="*/ 1 w 7"/>
                <a:gd name="T1" fmla="*/ 5 h 8"/>
                <a:gd name="T2" fmla="*/ 1 w 7"/>
                <a:gd name="T3" fmla="*/ 5 h 8"/>
                <a:gd name="T4" fmla="*/ 4 w 7"/>
                <a:gd name="T5" fmla="*/ 8 h 8"/>
                <a:gd name="T6" fmla="*/ 6 w 7"/>
                <a:gd name="T7" fmla="*/ 5 h 8"/>
                <a:gd name="T8" fmla="*/ 6 w 7"/>
                <a:gd name="T9" fmla="*/ 5 h 8"/>
                <a:gd name="T10" fmla="*/ 7 w 7"/>
                <a:gd name="T11" fmla="*/ 4 h 8"/>
                <a:gd name="T12" fmla="*/ 7 w 7"/>
                <a:gd name="T13" fmla="*/ 3 h 8"/>
                <a:gd name="T14" fmla="*/ 4 w 7"/>
                <a:gd name="T15" fmla="*/ 0 h 8"/>
                <a:gd name="T16" fmla="*/ 0 w 7"/>
                <a:gd name="T17" fmla="*/ 3 h 8"/>
                <a:gd name="T18" fmla="*/ 0 w 7"/>
                <a:gd name="T19" fmla="*/ 4 h 8"/>
                <a:gd name="T20" fmla="*/ 1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2" y="8"/>
                    <a:pt x="4" y="8"/>
                  </a:cubicBezTo>
                  <a:cubicBezTo>
                    <a:pt x="5" y="8"/>
                    <a:pt x="6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4"/>
                    <a:pt x="7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" name="íṣḻiďè"/>
            <p:cNvSpPr/>
            <p:nvPr/>
          </p:nvSpPr>
          <p:spPr bwMode="auto">
            <a:xfrm>
              <a:off x="5901776" y="1215968"/>
              <a:ext cx="18323" cy="20766"/>
            </a:xfrm>
            <a:custGeom>
              <a:avLst/>
              <a:gdLst>
                <a:gd name="T0" fmla="*/ 0 w 7"/>
                <a:gd name="T1" fmla="*/ 5 h 8"/>
                <a:gd name="T2" fmla="*/ 1 w 7"/>
                <a:gd name="T3" fmla="*/ 5 h 8"/>
                <a:gd name="T4" fmla="*/ 3 w 7"/>
                <a:gd name="T5" fmla="*/ 8 h 8"/>
                <a:gd name="T6" fmla="*/ 6 w 7"/>
                <a:gd name="T7" fmla="*/ 5 h 8"/>
                <a:gd name="T8" fmla="*/ 6 w 7"/>
                <a:gd name="T9" fmla="*/ 5 h 8"/>
                <a:gd name="T10" fmla="*/ 7 w 7"/>
                <a:gd name="T11" fmla="*/ 4 h 8"/>
                <a:gd name="T12" fmla="*/ 7 w 7"/>
                <a:gd name="T13" fmla="*/ 3 h 8"/>
                <a:gd name="T14" fmla="*/ 3 w 7"/>
                <a:gd name="T15" fmla="*/ 0 h 8"/>
                <a:gd name="T16" fmla="*/ 0 w 7"/>
                <a:gd name="T17" fmla="*/ 3 h 8"/>
                <a:gd name="T18" fmla="*/ 0 w 7"/>
                <a:gd name="T19" fmla="*/ 4 h 8"/>
                <a:gd name="T20" fmla="*/ 0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0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2" y="8"/>
                    <a:pt x="3" y="8"/>
                  </a:cubicBezTo>
                  <a:cubicBezTo>
                    <a:pt x="5" y="8"/>
                    <a:pt x="6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4"/>
                    <a:pt x="7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7" name="îṣľídé"/>
            <p:cNvSpPr/>
            <p:nvPr/>
          </p:nvSpPr>
          <p:spPr bwMode="auto">
            <a:xfrm>
              <a:off x="5932315" y="1215968"/>
              <a:ext cx="17101" cy="20766"/>
            </a:xfrm>
            <a:custGeom>
              <a:avLst/>
              <a:gdLst>
                <a:gd name="T0" fmla="*/ 0 w 7"/>
                <a:gd name="T1" fmla="*/ 5 h 8"/>
                <a:gd name="T2" fmla="*/ 0 w 7"/>
                <a:gd name="T3" fmla="*/ 5 h 8"/>
                <a:gd name="T4" fmla="*/ 3 w 7"/>
                <a:gd name="T5" fmla="*/ 8 h 8"/>
                <a:gd name="T6" fmla="*/ 6 w 7"/>
                <a:gd name="T7" fmla="*/ 5 h 8"/>
                <a:gd name="T8" fmla="*/ 6 w 7"/>
                <a:gd name="T9" fmla="*/ 5 h 8"/>
                <a:gd name="T10" fmla="*/ 7 w 7"/>
                <a:gd name="T11" fmla="*/ 4 h 8"/>
                <a:gd name="T12" fmla="*/ 7 w 7"/>
                <a:gd name="T13" fmla="*/ 3 h 8"/>
                <a:gd name="T14" fmla="*/ 3 w 7"/>
                <a:gd name="T15" fmla="*/ 0 h 8"/>
                <a:gd name="T16" fmla="*/ 0 w 7"/>
                <a:gd name="T17" fmla="*/ 3 h 8"/>
                <a:gd name="T18" fmla="*/ 0 w 7"/>
                <a:gd name="T19" fmla="*/ 4 h 8"/>
                <a:gd name="T20" fmla="*/ 0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2" y="8"/>
                    <a:pt x="3" y="8"/>
                  </a:cubicBezTo>
                  <a:cubicBezTo>
                    <a:pt x="5" y="8"/>
                    <a:pt x="6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4"/>
                    <a:pt x="7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1"/>
                    <a:pt x="5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8" name="íşľïdé"/>
            <p:cNvSpPr/>
            <p:nvPr/>
          </p:nvSpPr>
          <p:spPr bwMode="auto">
            <a:xfrm>
              <a:off x="5802833" y="1236734"/>
              <a:ext cx="155135" cy="63520"/>
            </a:xfrm>
            <a:custGeom>
              <a:avLst/>
              <a:gdLst>
                <a:gd name="T0" fmla="*/ 61 w 61"/>
                <a:gd name="T1" fmla="*/ 3 h 25"/>
                <a:gd name="T2" fmla="*/ 56 w 61"/>
                <a:gd name="T3" fmla="*/ 0 h 25"/>
                <a:gd name="T4" fmla="*/ 55 w 61"/>
                <a:gd name="T5" fmla="*/ 1 h 25"/>
                <a:gd name="T6" fmla="*/ 55 w 61"/>
                <a:gd name="T7" fmla="*/ 0 h 25"/>
                <a:gd name="T8" fmla="*/ 53 w 61"/>
                <a:gd name="T9" fmla="*/ 0 h 25"/>
                <a:gd name="T10" fmla="*/ 54 w 61"/>
                <a:gd name="T11" fmla="*/ 2 h 25"/>
                <a:gd name="T12" fmla="*/ 52 w 61"/>
                <a:gd name="T13" fmla="*/ 0 h 25"/>
                <a:gd name="T14" fmla="*/ 48 w 61"/>
                <a:gd name="T15" fmla="*/ 2 h 25"/>
                <a:gd name="T16" fmla="*/ 44 w 61"/>
                <a:gd name="T17" fmla="*/ 0 h 25"/>
                <a:gd name="T18" fmla="*/ 43 w 61"/>
                <a:gd name="T19" fmla="*/ 1 h 25"/>
                <a:gd name="T20" fmla="*/ 43 w 61"/>
                <a:gd name="T21" fmla="*/ 0 h 25"/>
                <a:gd name="T22" fmla="*/ 41 w 61"/>
                <a:gd name="T23" fmla="*/ 0 h 25"/>
                <a:gd name="T24" fmla="*/ 42 w 61"/>
                <a:gd name="T25" fmla="*/ 2 h 25"/>
                <a:gd name="T26" fmla="*/ 40 w 61"/>
                <a:gd name="T27" fmla="*/ 0 h 25"/>
                <a:gd name="T28" fmla="*/ 36 w 61"/>
                <a:gd name="T29" fmla="*/ 2 h 25"/>
                <a:gd name="T30" fmla="*/ 32 w 61"/>
                <a:gd name="T31" fmla="*/ 0 h 25"/>
                <a:gd name="T32" fmla="*/ 31 w 61"/>
                <a:gd name="T33" fmla="*/ 1 h 25"/>
                <a:gd name="T34" fmla="*/ 31 w 61"/>
                <a:gd name="T35" fmla="*/ 0 h 25"/>
                <a:gd name="T36" fmla="*/ 29 w 61"/>
                <a:gd name="T37" fmla="*/ 0 h 25"/>
                <a:gd name="T38" fmla="*/ 30 w 61"/>
                <a:gd name="T39" fmla="*/ 2 h 25"/>
                <a:gd name="T40" fmla="*/ 29 w 61"/>
                <a:gd name="T41" fmla="*/ 0 h 25"/>
                <a:gd name="T42" fmla="*/ 25 w 61"/>
                <a:gd name="T43" fmla="*/ 2 h 25"/>
                <a:gd name="T44" fmla="*/ 21 w 61"/>
                <a:gd name="T45" fmla="*/ 0 h 25"/>
                <a:gd name="T46" fmla="*/ 19 w 61"/>
                <a:gd name="T47" fmla="*/ 1 h 25"/>
                <a:gd name="T48" fmla="*/ 20 w 61"/>
                <a:gd name="T49" fmla="*/ 0 h 25"/>
                <a:gd name="T50" fmla="*/ 18 w 61"/>
                <a:gd name="T51" fmla="*/ 0 h 25"/>
                <a:gd name="T52" fmla="*/ 18 w 61"/>
                <a:gd name="T53" fmla="*/ 2 h 25"/>
                <a:gd name="T54" fmla="*/ 17 w 61"/>
                <a:gd name="T55" fmla="*/ 0 h 25"/>
                <a:gd name="T56" fmla="*/ 13 w 61"/>
                <a:gd name="T57" fmla="*/ 2 h 25"/>
                <a:gd name="T58" fmla="*/ 9 w 61"/>
                <a:gd name="T59" fmla="*/ 0 h 25"/>
                <a:gd name="T60" fmla="*/ 7 w 61"/>
                <a:gd name="T61" fmla="*/ 1 h 25"/>
                <a:gd name="T62" fmla="*/ 8 w 61"/>
                <a:gd name="T63" fmla="*/ 0 h 25"/>
                <a:gd name="T64" fmla="*/ 6 w 61"/>
                <a:gd name="T65" fmla="*/ 0 h 25"/>
                <a:gd name="T66" fmla="*/ 7 w 61"/>
                <a:gd name="T67" fmla="*/ 2 h 25"/>
                <a:gd name="T68" fmla="*/ 5 w 61"/>
                <a:gd name="T69" fmla="*/ 0 h 25"/>
                <a:gd name="T70" fmla="*/ 0 w 61"/>
                <a:gd name="T71" fmla="*/ 3 h 25"/>
                <a:gd name="T72" fmla="*/ 0 w 61"/>
                <a:gd name="T73" fmla="*/ 6 h 25"/>
                <a:gd name="T74" fmla="*/ 1 w 61"/>
                <a:gd name="T75" fmla="*/ 14 h 25"/>
                <a:gd name="T76" fmla="*/ 2 w 61"/>
                <a:gd name="T77" fmla="*/ 25 h 25"/>
                <a:gd name="T78" fmla="*/ 11 w 61"/>
                <a:gd name="T79" fmla="*/ 14 h 25"/>
                <a:gd name="T80" fmla="*/ 13 w 61"/>
                <a:gd name="T81" fmla="*/ 14 h 25"/>
                <a:gd name="T82" fmla="*/ 14 w 61"/>
                <a:gd name="T83" fmla="*/ 14 h 25"/>
                <a:gd name="T84" fmla="*/ 23 w 61"/>
                <a:gd name="T85" fmla="*/ 25 h 25"/>
                <a:gd name="T86" fmla="*/ 24 w 61"/>
                <a:gd name="T87" fmla="*/ 14 h 25"/>
                <a:gd name="T88" fmla="*/ 25 w 61"/>
                <a:gd name="T89" fmla="*/ 14 h 25"/>
                <a:gd name="T90" fmla="*/ 26 w 61"/>
                <a:gd name="T91" fmla="*/ 25 h 25"/>
                <a:gd name="T92" fmla="*/ 35 w 61"/>
                <a:gd name="T93" fmla="*/ 14 h 25"/>
                <a:gd name="T94" fmla="*/ 36 w 61"/>
                <a:gd name="T95" fmla="*/ 14 h 25"/>
                <a:gd name="T96" fmla="*/ 38 w 61"/>
                <a:gd name="T97" fmla="*/ 14 h 25"/>
                <a:gd name="T98" fmla="*/ 47 w 61"/>
                <a:gd name="T99" fmla="*/ 25 h 25"/>
                <a:gd name="T100" fmla="*/ 48 w 61"/>
                <a:gd name="T101" fmla="*/ 14 h 25"/>
                <a:gd name="T102" fmla="*/ 49 w 61"/>
                <a:gd name="T103" fmla="*/ 14 h 25"/>
                <a:gd name="T104" fmla="*/ 50 w 61"/>
                <a:gd name="T105" fmla="*/ 25 h 25"/>
                <a:gd name="T106" fmla="*/ 59 w 61"/>
                <a:gd name="T107" fmla="*/ 14 h 25"/>
                <a:gd name="T108" fmla="*/ 61 w 61"/>
                <a:gd name="T109" fmla="*/ 13 h 25"/>
                <a:gd name="T110" fmla="*/ 61 w 61"/>
                <a:gd name="T111" fmla="*/ 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1" h="25">
                  <a:moveTo>
                    <a:pt x="61" y="6"/>
                  </a:moveTo>
                  <a:cubicBezTo>
                    <a:pt x="61" y="3"/>
                    <a:pt x="61" y="3"/>
                    <a:pt x="61" y="3"/>
                  </a:cubicBezTo>
                  <a:cubicBezTo>
                    <a:pt x="61" y="1"/>
                    <a:pt x="59" y="0"/>
                    <a:pt x="58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0"/>
                    <a:pt x="55" y="0"/>
                    <a:pt x="54" y="0"/>
                  </a:cubicBezTo>
                  <a:cubicBezTo>
                    <a:pt x="54" y="0"/>
                    <a:pt x="54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8" y="2"/>
                  </a:cubicBezTo>
                  <a:cubicBezTo>
                    <a:pt x="48" y="1"/>
                    <a:pt x="47" y="0"/>
                    <a:pt x="46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2" y="0"/>
                  </a:cubicBezTo>
                  <a:cubicBezTo>
                    <a:pt x="42" y="0"/>
                    <a:pt x="42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8" y="0"/>
                    <a:pt x="37" y="1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0" y="0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5" y="1"/>
                    <a:pt x="25" y="2"/>
                  </a:cubicBezTo>
                  <a:cubicBezTo>
                    <a:pt x="24" y="1"/>
                    <a:pt x="23" y="0"/>
                    <a:pt x="22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3" y="1"/>
                    <a:pt x="13" y="2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" y="14"/>
                    <a:pt x="1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4"/>
                    <a:pt x="24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4"/>
                    <a:pt x="61" y="13"/>
                    <a:pt x="61" y="13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9" name="ïṣ1îďè"/>
            <p:cNvSpPr/>
            <p:nvPr/>
          </p:nvSpPr>
          <p:spPr bwMode="auto">
            <a:xfrm>
              <a:off x="5826041" y="1196423"/>
              <a:ext cx="17101" cy="19545"/>
            </a:xfrm>
            <a:custGeom>
              <a:avLst/>
              <a:gdLst>
                <a:gd name="T0" fmla="*/ 1 w 7"/>
                <a:gd name="T1" fmla="*/ 5 h 8"/>
                <a:gd name="T2" fmla="*/ 1 w 7"/>
                <a:gd name="T3" fmla="*/ 5 h 8"/>
                <a:gd name="T4" fmla="*/ 4 w 7"/>
                <a:gd name="T5" fmla="*/ 8 h 8"/>
                <a:gd name="T6" fmla="*/ 7 w 7"/>
                <a:gd name="T7" fmla="*/ 5 h 8"/>
                <a:gd name="T8" fmla="*/ 7 w 7"/>
                <a:gd name="T9" fmla="*/ 5 h 8"/>
                <a:gd name="T10" fmla="*/ 7 w 7"/>
                <a:gd name="T11" fmla="*/ 4 h 8"/>
                <a:gd name="T12" fmla="*/ 7 w 7"/>
                <a:gd name="T13" fmla="*/ 3 h 8"/>
                <a:gd name="T14" fmla="*/ 4 w 7"/>
                <a:gd name="T15" fmla="*/ 0 h 8"/>
                <a:gd name="T16" fmla="*/ 0 w 7"/>
                <a:gd name="T17" fmla="*/ 3 h 8"/>
                <a:gd name="T18" fmla="*/ 0 w 7"/>
                <a:gd name="T19" fmla="*/ 4 h 8"/>
                <a:gd name="T20" fmla="*/ 1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7"/>
                    <a:pt x="2" y="8"/>
                    <a:pt x="4" y="8"/>
                  </a:cubicBezTo>
                  <a:cubicBezTo>
                    <a:pt x="5" y="8"/>
                    <a:pt x="6" y="7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0" name="ïS1ïdê"/>
            <p:cNvSpPr/>
            <p:nvPr/>
          </p:nvSpPr>
          <p:spPr bwMode="auto">
            <a:xfrm>
              <a:off x="5856580" y="1196423"/>
              <a:ext cx="17101" cy="19545"/>
            </a:xfrm>
            <a:custGeom>
              <a:avLst/>
              <a:gdLst>
                <a:gd name="T0" fmla="*/ 1 w 7"/>
                <a:gd name="T1" fmla="*/ 5 h 8"/>
                <a:gd name="T2" fmla="*/ 1 w 7"/>
                <a:gd name="T3" fmla="*/ 5 h 8"/>
                <a:gd name="T4" fmla="*/ 4 w 7"/>
                <a:gd name="T5" fmla="*/ 8 h 8"/>
                <a:gd name="T6" fmla="*/ 6 w 7"/>
                <a:gd name="T7" fmla="*/ 5 h 8"/>
                <a:gd name="T8" fmla="*/ 7 w 7"/>
                <a:gd name="T9" fmla="*/ 5 h 8"/>
                <a:gd name="T10" fmla="*/ 7 w 7"/>
                <a:gd name="T11" fmla="*/ 4 h 8"/>
                <a:gd name="T12" fmla="*/ 7 w 7"/>
                <a:gd name="T13" fmla="*/ 3 h 8"/>
                <a:gd name="T14" fmla="*/ 4 w 7"/>
                <a:gd name="T15" fmla="*/ 0 h 8"/>
                <a:gd name="T16" fmla="*/ 0 w 7"/>
                <a:gd name="T17" fmla="*/ 3 h 8"/>
                <a:gd name="T18" fmla="*/ 0 w 7"/>
                <a:gd name="T19" fmla="*/ 4 h 8"/>
                <a:gd name="T20" fmla="*/ 1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7"/>
                    <a:pt x="2" y="8"/>
                    <a:pt x="4" y="8"/>
                  </a:cubicBezTo>
                  <a:cubicBezTo>
                    <a:pt x="5" y="8"/>
                    <a:pt x="6" y="7"/>
                    <a:pt x="6" y="5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1" name="îṧ1ïdê"/>
            <p:cNvSpPr/>
            <p:nvPr/>
          </p:nvSpPr>
          <p:spPr bwMode="auto">
            <a:xfrm>
              <a:off x="5887118" y="1196423"/>
              <a:ext cx="17101" cy="19545"/>
            </a:xfrm>
            <a:custGeom>
              <a:avLst/>
              <a:gdLst>
                <a:gd name="T0" fmla="*/ 1 w 7"/>
                <a:gd name="T1" fmla="*/ 5 h 8"/>
                <a:gd name="T2" fmla="*/ 1 w 7"/>
                <a:gd name="T3" fmla="*/ 5 h 8"/>
                <a:gd name="T4" fmla="*/ 3 w 7"/>
                <a:gd name="T5" fmla="*/ 8 h 8"/>
                <a:gd name="T6" fmla="*/ 6 w 7"/>
                <a:gd name="T7" fmla="*/ 5 h 8"/>
                <a:gd name="T8" fmla="*/ 6 w 7"/>
                <a:gd name="T9" fmla="*/ 5 h 8"/>
                <a:gd name="T10" fmla="*/ 7 w 7"/>
                <a:gd name="T11" fmla="*/ 4 h 8"/>
                <a:gd name="T12" fmla="*/ 7 w 7"/>
                <a:gd name="T13" fmla="*/ 3 h 8"/>
                <a:gd name="T14" fmla="*/ 3 w 7"/>
                <a:gd name="T15" fmla="*/ 0 h 8"/>
                <a:gd name="T16" fmla="*/ 0 w 7"/>
                <a:gd name="T17" fmla="*/ 3 h 8"/>
                <a:gd name="T18" fmla="*/ 0 w 7"/>
                <a:gd name="T19" fmla="*/ 4 h 8"/>
                <a:gd name="T20" fmla="*/ 1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7"/>
                    <a:pt x="2" y="8"/>
                    <a:pt x="3" y="8"/>
                  </a:cubicBezTo>
                  <a:cubicBezTo>
                    <a:pt x="5" y="8"/>
                    <a:pt x="6" y="7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7" y="1"/>
                    <a:pt x="5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2" name="ïṧ1îḍe"/>
            <p:cNvSpPr/>
            <p:nvPr/>
          </p:nvSpPr>
          <p:spPr bwMode="auto">
            <a:xfrm>
              <a:off x="5916435" y="1196423"/>
              <a:ext cx="18323" cy="19545"/>
            </a:xfrm>
            <a:custGeom>
              <a:avLst/>
              <a:gdLst>
                <a:gd name="T0" fmla="*/ 0 w 7"/>
                <a:gd name="T1" fmla="*/ 5 h 8"/>
                <a:gd name="T2" fmla="*/ 1 w 7"/>
                <a:gd name="T3" fmla="*/ 5 h 8"/>
                <a:gd name="T4" fmla="*/ 3 w 7"/>
                <a:gd name="T5" fmla="*/ 8 h 8"/>
                <a:gd name="T6" fmla="*/ 6 w 7"/>
                <a:gd name="T7" fmla="*/ 5 h 8"/>
                <a:gd name="T8" fmla="*/ 6 w 7"/>
                <a:gd name="T9" fmla="*/ 5 h 8"/>
                <a:gd name="T10" fmla="*/ 7 w 7"/>
                <a:gd name="T11" fmla="*/ 4 h 8"/>
                <a:gd name="T12" fmla="*/ 7 w 7"/>
                <a:gd name="T13" fmla="*/ 3 h 8"/>
                <a:gd name="T14" fmla="*/ 3 w 7"/>
                <a:gd name="T15" fmla="*/ 0 h 8"/>
                <a:gd name="T16" fmla="*/ 0 w 7"/>
                <a:gd name="T17" fmla="*/ 3 h 8"/>
                <a:gd name="T18" fmla="*/ 0 w 7"/>
                <a:gd name="T19" fmla="*/ 4 h 8"/>
                <a:gd name="T20" fmla="*/ 0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0" y="5"/>
                  </a:moveTo>
                  <a:cubicBezTo>
                    <a:pt x="0" y="5"/>
                    <a:pt x="1" y="5"/>
                    <a:pt x="1" y="5"/>
                  </a:cubicBezTo>
                  <a:cubicBezTo>
                    <a:pt x="1" y="7"/>
                    <a:pt x="2" y="8"/>
                    <a:pt x="3" y="8"/>
                  </a:cubicBezTo>
                  <a:cubicBezTo>
                    <a:pt x="5" y="8"/>
                    <a:pt x="6" y="7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6" y="1"/>
                    <a:pt x="5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3" name="íśľídê"/>
            <p:cNvSpPr/>
            <p:nvPr/>
          </p:nvSpPr>
          <p:spPr bwMode="auto">
            <a:xfrm>
              <a:off x="5840700" y="1175657"/>
              <a:ext cx="18323" cy="20766"/>
            </a:xfrm>
            <a:custGeom>
              <a:avLst/>
              <a:gdLst>
                <a:gd name="T0" fmla="*/ 1 w 7"/>
                <a:gd name="T1" fmla="*/ 5 h 8"/>
                <a:gd name="T2" fmla="*/ 1 w 7"/>
                <a:gd name="T3" fmla="*/ 5 h 8"/>
                <a:gd name="T4" fmla="*/ 4 w 7"/>
                <a:gd name="T5" fmla="*/ 8 h 8"/>
                <a:gd name="T6" fmla="*/ 6 w 7"/>
                <a:gd name="T7" fmla="*/ 5 h 8"/>
                <a:gd name="T8" fmla="*/ 7 w 7"/>
                <a:gd name="T9" fmla="*/ 5 h 8"/>
                <a:gd name="T10" fmla="*/ 7 w 7"/>
                <a:gd name="T11" fmla="*/ 4 h 8"/>
                <a:gd name="T12" fmla="*/ 7 w 7"/>
                <a:gd name="T13" fmla="*/ 3 h 8"/>
                <a:gd name="T14" fmla="*/ 4 w 7"/>
                <a:gd name="T15" fmla="*/ 0 h 8"/>
                <a:gd name="T16" fmla="*/ 0 w 7"/>
                <a:gd name="T17" fmla="*/ 3 h 8"/>
                <a:gd name="T18" fmla="*/ 0 w 7"/>
                <a:gd name="T19" fmla="*/ 4 h 8"/>
                <a:gd name="T20" fmla="*/ 1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7"/>
                    <a:pt x="2" y="8"/>
                    <a:pt x="4" y="8"/>
                  </a:cubicBezTo>
                  <a:cubicBezTo>
                    <a:pt x="5" y="8"/>
                    <a:pt x="6" y="7"/>
                    <a:pt x="6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4" name="ïŝ1îdé"/>
            <p:cNvSpPr/>
            <p:nvPr/>
          </p:nvSpPr>
          <p:spPr bwMode="auto">
            <a:xfrm>
              <a:off x="5871238" y="1175657"/>
              <a:ext cx="18323" cy="20766"/>
            </a:xfrm>
            <a:custGeom>
              <a:avLst/>
              <a:gdLst>
                <a:gd name="T0" fmla="*/ 1 w 7"/>
                <a:gd name="T1" fmla="*/ 5 h 8"/>
                <a:gd name="T2" fmla="*/ 1 w 7"/>
                <a:gd name="T3" fmla="*/ 5 h 8"/>
                <a:gd name="T4" fmla="*/ 4 w 7"/>
                <a:gd name="T5" fmla="*/ 8 h 8"/>
                <a:gd name="T6" fmla="*/ 6 w 7"/>
                <a:gd name="T7" fmla="*/ 5 h 8"/>
                <a:gd name="T8" fmla="*/ 6 w 7"/>
                <a:gd name="T9" fmla="*/ 5 h 8"/>
                <a:gd name="T10" fmla="*/ 7 w 7"/>
                <a:gd name="T11" fmla="*/ 4 h 8"/>
                <a:gd name="T12" fmla="*/ 7 w 7"/>
                <a:gd name="T13" fmla="*/ 3 h 8"/>
                <a:gd name="T14" fmla="*/ 4 w 7"/>
                <a:gd name="T15" fmla="*/ 0 h 8"/>
                <a:gd name="T16" fmla="*/ 0 w 7"/>
                <a:gd name="T17" fmla="*/ 3 h 8"/>
                <a:gd name="T18" fmla="*/ 0 w 7"/>
                <a:gd name="T19" fmla="*/ 4 h 8"/>
                <a:gd name="T20" fmla="*/ 1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7"/>
                    <a:pt x="2" y="8"/>
                    <a:pt x="4" y="8"/>
                  </a:cubicBezTo>
                  <a:cubicBezTo>
                    <a:pt x="5" y="8"/>
                    <a:pt x="6" y="7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" name="ïṣḷíḋê"/>
            <p:cNvSpPr/>
            <p:nvPr/>
          </p:nvSpPr>
          <p:spPr bwMode="auto">
            <a:xfrm>
              <a:off x="5901776" y="1175657"/>
              <a:ext cx="18323" cy="20766"/>
            </a:xfrm>
            <a:custGeom>
              <a:avLst/>
              <a:gdLst>
                <a:gd name="T0" fmla="*/ 0 w 7"/>
                <a:gd name="T1" fmla="*/ 5 h 8"/>
                <a:gd name="T2" fmla="*/ 1 w 7"/>
                <a:gd name="T3" fmla="*/ 5 h 8"/>
                <a:gd name="T4" fmla="*/ 3 w 7"/>
                <a:gd name="T5" fmla="*/ 8 h 8"/>
                <a:gd name="T6" fmla="*/ 6 w 7"/>
                <a:gd name="T7" fmla="*/ 5 h 8"/>
                <a:gd name="T8" fmla="*/ 6 w 7"/>
                <a:gd name="T9" fmla="*/ 5 h 8"/>
                <a:gd name="T10" fmla="*/ 7 w 7"/>
                <a:gd name="T11" fmla="*/ 4 h 8"/>
                <a:gd name="T12" fmla="*/ 7 w 7"/>
                <a:gd name="T13" fmla="*/ 3 h 8"/>
                <a:gd name="T14" fmla="*/ 3 w 7"/>
                <a:gd name="T15" fmla="*/ 0 h 8"/>
                <a:gd name="T16" fmla="*/ 0 w 7"/>
                <a:gd name="T17" fmla="*/ 3 h 8"/>
                <a:gd name="T18" fmla="*/ 0 w 7"/>
                <a:gd name="T19" fmla="*/ 4 h 8"/>
                <a:gd name="T20" fmla="*/ 0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0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7"/>
                    <a:pt x="2" y="8"/>
                    <a:pt x="3" y="8"/>
                  </a:cubicBezTo>
                  <a:cubicBezTo>
                    <a:pt x="5" y="8"/>
                    <a:pt x="6" y="7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7" y="1"/>
                    <a:pt x="5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6" name="íšļîḓè"/>
            <p:cNvSpPr/>
            <p:nvPr/>
          </p:nvSpPr>
          <p:spPr bwMode="auto">
            <a:xfrm>
              <a:off x="6363516" y="1302696"/>
              <a:ext cx="108717" cy="108717"/>
            </a:xfrm>
            <a:custGeom>
              <a:avLst/>
              <a:gdLst>
                <a:gd name="T0" fmla="*/ 21 w 43"/>
                <a:gd name="T1" fmla="*/ 0 h 43"/>
                <a:gd name="T2" fmla="*/ 20 w 43"/>
                <a:gd name="T3" fmla="*/ 0 h 43"/>
                <a:gd name="T4" fmla="*/ 21 w 43"/>
                <a:gd name="T5" fmla="*/ 3 h 43"/>
                <a:gd name="T6" fmla="*/ 21 w 43"/>
                <a:gd name="T7" fmla="*/ 3 h 43"/>
                <a:gd name="T8" fmla="*/ 29 w 43"/>
                <a:gd name="T9" fmla="*/ 13 h 43"/>
                <a:gd name="T10" fmla="*/ 20 w 43"/>
                <a:gd name="T11" fmla="*/ 13 h 43"/>
                <a:gd name="T12" fmla="*/ 18 w 43"/>
                <a:gd name="T13" fmla="*/ 17 h 43"/>
                <a:gd name="T14" fmla="*/ 30 w 43"/>
                <a:gd name="T15" fmla="*/ 17 h 43"/>
                <a:gd name="T16" fmla="*/ 30 w 43"/>
                <a:gd name="T17" fmla="*/ 21 h 43"/>
                <a:gd name="T18" fmla="*/ 30 w 43"/>
                <a:gd name="T19" fmla="*/ 27 h 43"/>
                <a:gd name="T20" fmla="*/ 13 w 43"/>
                <a:gd name="T21" fmla="*/ 27 h 43"/>
                <a:gd name="T22" fmla="*/ 13 w 43"/>
                <a:gd name="T23" fmla="*/ 24 h 43"/>
                <a:gd name="T24" fmla="*/ 13 w 43"/>
                <a:gd name="T25" fmla="*/ 24 h 43"/>
                <a:gd name="T26" fmla="*/ 11 w 43"/>
                <a:gd name="T27" fmla="*/ 27 h 43"/>
                <a:gd name="T28" fmla="*/ 10 w 43"/>
                <a:gd name="T29" fmla="*/ 27 h 43"/>
                <a:gd name="T30" fmla="*/ 10 w 43"/>
                <a:gd name="T31" fmla="*/ 27 h 43"/>
                <a:gd name="T32" fmla="*/ 4 w 43"/>
                <a:gd name="T33" fmla="*/ 27 h 43"/>
                <a:gd name="T34" fmla="*/ 3 w 43"/>
                <a:gd name="T35" fmla="*/ 21 h 43"/>
                <a:gd name="T36" fmla="*/ 4 w 43"/>
                <a:gd name="T37" fmla="*/ 18 h 43"/>
                <a:gd name="T38" fmla="*/ 2 w 43"/>
                <a:gd name="T39" fmla="*/ 14 h 43"/>
                <a:gd name="T40" fmla="*/ 0 w 43"/>
                <a:gd name="T41" fmla="*/ 21 h 43"/>
                <a:gd name="T42" fmla="*/ 21 w 43"/>
                <a:gd name="T43" fmla="*/ 43 h 43"/>
                <a:gd name="T44" fmla="*/ 41 w 43"/>
                <a:gd name="T45" fmla="*/ 30 h 43"/>
                <a:gd name="T46" fmla="*/ 41 w 43"/>
                <a:gd name="T47" fmla="*/ 30 h 43"/>
                <a:gd name="T48" fmla="*/ 41 w 43"/>
                <a:gd name="T49" fmla="*/ 29 h 43"/>
                <a:gd name="T50" fmla="*/ 43 w 43"/>
                <a:gd name="T51" fmla="*/ 21 h 43"/>
                <a:gd name="T52" fmla="*/ 21 w 43"/>
                <a:gd name="T53" fmla="*/ 0 h 43"/>
                <a:gd name="T54" fmla="*/ 29 w 43"/>
                <a:gd name="T55" fmla="*/ 5 h 43"/>
                <a:gd name="T56" fmla="*/ 38 w 43"/>
                <a:gd name="T57" fmla="*/ 13 h 43"/>
                <a:gd name="T58" fmla="*/ 32 w 43"/>
                <a:gd name="T59" fmla="*/ 13 h 43"/>
                <a:gd name="T60" fmla="*/ 29 w 43"/>
                <a:gd name="T61" fmla="*/ 5 h 43"/>
                <a:gd name="T62" fmla="*/ 6 w 43"/>
                <a:gd name="T63" fmla="*/ 30 h 43"/>
                <a:gd name="T64" fmla="*/ 11 w 43"/>
                <a:gd name="T65" fmla="*/ 30 h 43"/>
                <a:gd name="T66" fmla="*/ 14 w 43"/>
                <a:gd name="T67" fmla="*/ 38 h 43"/>
                <a:gd name="T68" fmla="*/ 6 w 43"/>
                <a:gd name="T69" fmla="*/ 30 h 43"/>
                <a:gd name="T70" fmla="*/ 21 w 43"/>
                <a:gd name="T71" fmla="*/ 39 h 43"/>
                <a:gd name="T72" fmla="*/ 14 w 43"/>
                <a:gd name="T73" fmla="*/ 30 h 43"/>
                <a:gd name="T74" fmla="*/ 29 w 43"/>
                <a:gd name="T75" fmla="*/ 30 h 43"/>
                <a:gd name="T76" fmla="*/ 21 w 43"/>
                <a:gd name="T77" fmla="*/ 39 h 43"/>
                <a:gd name="T78" fmla="*/ 29 w 43"/>
                <a:gd name="T79" fmla="*/ 38 h 43"/>
                <a:gd name="T80" fmla="*/ 32 w 43"/>
                <a:gd name="T81" fmla="*/ 30 h 43"/>
                <a:gd name="T82" fmla="*/ 37 w 43"/>
                <a:gd name="T83" fmla="*/ 30 h 43"/>
                <a:gd name="T84" fmla="*/ 29 w 43"/>
                <a:gd name="T85" fmla="*/ 38 h 43"/>
                <a:gd name="T86" fmla="*/ 39 w 43"/>
                <a:gd name="T87" fmla="*/ 27 h 43"/>
                <a:gd name="T88" fmla="*/ 33 w 43"/>
                <a:gd name="T89" fmla="*/ 27 h 43"/>
                <a:gd name="T90" fmla="*/ 33 w 43"/>
                <a:gd name="T91" fmla="*/ 21 h 43"/>
                <a:gd name="T92" fmla="*/ 33 w 43"/>
                <a:gd name="T93" fmla="*/ 17 h 43"/>
                <a:gd name="T94" fmla="*/ 39 w 43"/>
                <a:gd name="T95" fmla="*/ 17 h 43"/>
                <a:gd name="T96" fmla="*/ 39 w 43"/>
                <a:gd name="T97" fmla="*/ 21 h 43"/>
                <a:gd name="T98" fmla="*/ 39 w 43"/>
                <a:gd name="T99" fmla="*/ 2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" h="43">
                  <a:moveTo>
                    <a:pt x="21" y="0"/>
                  </a:moveTo>
                  <a:cubicBezTo>
                    <a:pt x="21" y="0"/>
                    <a:pt x="20" y="0"/>
                    <a:pt x="20" y="0"/>
                  </a:cubicBezTo>
                  <a:cubicBezTo>
                    <a:pt x="21" y="1"/>
                    <a:pt x="21" y="2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4" y="3"/>
                    <a:pt x="27" y="7"/>
                    <a:pt x="29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5"/>
                    <a:pt x="18" y="16"/>
                    <a:pt x="18" y="1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8"/>
                    <a:pt x="30" y="20"/>
                    <a:pt x="30" y="21"/>
                  </a:cubicBezTo>
                  <a:cubicBezTo>
                    <a:pt x="30" y="23"/>
                    <a:pt x="30" y="25"/>
                    <a:pt x="30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26"/>
                    <a:pt x="13" y="25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20"/>
                    <a:pt x="4" y="19"/>
                    <a:pt x="4" y="18"/>
                  </a:cubicBezTo>
                  <a:cubicBezTo>
                    <a:pt x="3" y="16"/>
                    <a:pt x="2" y="15"/>
                    <a:pt x="2" y="14"/>
                  </a:cubicBezTo>
                  <a:cubicBezTo>
                    <a:pt x="1" y="16"/>
                    <a:pt x="0" y="19"/>
                    <a:pt x="0" y="21"/>
                  </a:cubicBezTo>
                  <a:cubicBezTo>
                    <a:pt x="0" y="33"/>
                    <a:pt x="10" y="43"/>
                    <a:pt x="21" y="43"/>
                  </a:cubicBezTo>
                  <a:cubicBezTo>
                    <a:pt x="30" y="43"/>
                    <a:pt x="37" y="37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7"/>
                    <a:pt x="43" y="24"/>
                    <a:pt x="43" y="21"/>
                  </a:cubicBezTo>
                  <a:cubicBezTo>
                    <a:pt x="43" y="10"/>
                    <a:pt x="33" y="0"/>
                    <a:pt x="21" y="0"/>
                  </a:cubicBezTo>
                  <a:close/>
                  <a:moveTo>
                    <a:pt x="29" y="5"/>
                  </a:moveTo>
                  <a:cubicBezTo>
                    <a:pt x="33" y="7"/>
                    <a:pt x="36" y="10"/>
                    <a:pt x="38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10"/>
                    <a:pt x="30" y="7"/>
                    <a:pt x="29" y="5"/>
                  </a:cubicBezTo>
                  <a:close/>
                  <a:moveTo>
                    <a:pt x="6" y="30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11" y="33"/>
                    <a:pt x="13" y="36"/>
                    <a:pt x="14" y="38"/>
                  </a:cubicBezTo>
                  <a:cubicBezTo>
                    <a:pt x="10" y="36"/>
                    <a:pt x="7" y="33"/>
                    <a:pt x="6" y="30"/>
                  </a:cubicBezTo>
                  <a:close/>
                  <a:moveTo>
                    <a:pt x="21" y="39"/>
                  </a:moveTo>
                  <a:cubicBezTo>
                    <a:pt x="19" y="39"/>
                    <a:pt x="16" y="36"/>
                    <a:pt x="14" y="30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36"/>
                    <a:pt x="24" y="39"/>
                    <a:pt x="21" y="39"/>
                  </a:cubicBezTo>
                  <a:close/>
                  <a:moveTo>
                    <a:pt x="29" y="38"/>
                  </a:moveTo>
                  <a:cubicBezTo>
                    <a:pt x="30" y="36"/>
                    <a:pt x="31" y="33"/>
                    <a:pt x="32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5" y="33"/>
                    <a:pt x="32" y="36"/>
                    <a:pt x="29" y="38"/>
                  </a:cubicBezTo>
                  <a:close/>
                  <a:moveTo>
                    <a:pt x="39" y="27"/>
                  </a:moveTo>
                  <a:cubicBezTo>
                    <a:pt x="33" y="27"/>
                    <a:pt x="33" y="27"/>
                    <a:pt x="33" y="27"/>
                  </a:cubicBezTo>
                  <a:cubicBezTo>
                    <a:pt x="33" y="25"/>
                    <a:pt x="33" y="23"/>
                    <a:pt x="33" y="21"/>
                  </a:cubicBezTo>
                  <a:cubicBezTo>
                    <a:pt x="33" y="20"/>
                    <a:pt x="33" y="18"/>
                    <a:pt x="33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8"/>
                    <a:pt x="39" y="20"/>
                    <a:pt x="39" y="21"/>
                  </a:cubicBezTo>
                  <a:cubicBezTo>
                    <a:pt x="39" y="23"/>
                    <a:pt x="39" y="25"/>
                    <a:pt x="39" y="2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7" name="íṡḻîďè"/>
            <p:cNvSpPr/>
            <p:nvPr/>
          </p:nvSpPr>
          <p:spPr bwMode="auto">
            <a:xfrm>
              <a:off x="6368402" y="1296589"/>
              <a:ext cx="43975" cy="63520"/>
            </a:xfrm>
            <a:custGeom>
              <a:avLst/>
              <a:gdLst>
                <a:gd name="T0" fmla="*/ 9 w 17"/>
                <a:gd name="T1" fmla="*/ 0 h 25"/>
                <a:gd name="T2" fmla="*/ 0 w 17"/>
                <a:gd name="T3" fmla="*/ 8 h 25"/>
                <a:gd name="T4" fmla="*/ 9 w 17"/>
                <a:gd name="T5" fmla="*/ 25 h 25"/>
                <a:gd name="T6" fmla="*/ 17 w 17"/>
                <a:gd name="T7" fmla="*/ 8 h 25"/>
                <a:gd name="T8" fmla="*/ 9 w 17"/>
                <a:gd name="T9" fmla="*/ 0 h 25"/>
                <a:gd name="T10" fmla="*/ 9 w 17"/>
                <a:gd name="T11" fmla="*/ 12 h 25"/>
                <a:gd name="T12" fmla="*/ 4 w 17"/>
                <a:gd name="T13" fmla="*/ 8 h 25"/>
                <a:gd name="T14" fmla="*/ 9 w 17"/>
                <a:gd name="T15" fmla="*/ 4 h 25"/>
                <a:gd name="T16" fmla="*/ 13 w 17"/>
                <a:gd name="T17" fmla="*/ 8 h 25"/>
                <a:gd name="T18" fmla="*/ 9 w 17"/>
                <a:gd name="T1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5">
                  <a:moveTo>
                    <a:pt x="9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9" y="25"/>
                    <a:pt x="9" y="25"/>
                  </a:cubicBezTo>
                  <a:cubicBezTo>
                    <a:pt x="9" y="25"/>
                    <a:pt x="17" y="13"/>
                    <a:pt x="17" y="8"/>
                  </a:cubicBezTo>
                  <a:cubicBezTo>
                    <a:pt x="17" y="4"/>
                    <a:pt x="13" y="0"/>
                    <a:pt x="9" y="0"/>
                  </a:cubicBezTo>
                  <a:close/>
                  <a:moveTo>
                    <a:pt x="9" y="12"/>
                  </a:moveTo>
                  <a:cubicBezTo>
                    <a:pt x="6" y="12"/>
                    <a:pt x="4" y="10"/>
                    <a:pt x="4" y="8"/>
                  </a:cubicBezTo>
                  <a:cubicBezTo>
                    <a:pt x="4" y="5"/>
                    <a:pt x="6" y="4"/>
                    <a:pt x="9" y="4"/>
                  </a:cubicBezTo>
                  <a:cubicBezTo>
                    <a:pt x="11" y="4"/>
                    <a:pt x="13" y="5"/>
                    <a:pt x="13" y="8"/>
                  </a:cubicBezTo>
                  <a:cubicBezTo>
                    <a:pt x="13" y="10"/>
                    <a:pt x="11" y="12"/>
                    <a:pt x="9" y="1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8" name="î$1iḋé"/>
            <p:cNvSpPr/>
            <p:nvPr/>
          </p:nvSpPr>
          <p:spPr bwMode="auto">
            <a:xfrm>
              <a:off x="6163184" y="2491247"/>
              <a:ext cx="177123" cy="300497"/>
            </a:xfrm>
            <a:custGeom>
              <a:avLst/>
              <a:gdLst>
                <a:gd name="T0" fmla="*/ 63 w 70"/>
                <a:gd name="T1" fmla="*/ 0 h 119"/>
                <a:gd name="T2" fmla="*/ 6 w 70"/>
                <a:gd name="T3" fmla="*/ 0 h 119"/>
                <a:gd name="T4" fmla="*/ 0 w 70"/>
                <a:gd name="T5" fmla="*/ 7 h 119"/>
                <a:gd name="T6" fmla="*/ 0 w 70"/>
                <a:gd name="T7" fmla="*/ 113 h 119"/>
                <a:gd name="T8" fmla="*/ 6 w 70"/>
                <a:gd name="T9" fmla="*/ 119 h 119"/>
                <a:gd name="T10" fmla="*/ 63 w 70"/>
                <a:gd name="T11" fmla="*/ 119 h 119"/>
                <a:gd name="T12" fmla="*/ 70 w 70"/>
                <a:gd name="T13" fmla="*/ 113 h 119"/>
                <a:gd name="T14" fmla="*/ 70 w 70"/>
                <a:gd name="T15" fmla="*/ 7 h 119"/>
                <a:gd name="T16" fmla="*/ 63 w 70"/>
                <a:gd name="T17" fmla="*/ 0 h 119"/>
                <a:gd name="T18" fmla="*/ 29 w 70"/>
                <a:gd name="T19" fmla="*/ 7 h 119"/>
                <a:gd name="T20" fmla="*/ 40 w 70"/>
                <a:gd name="T21" fmla="*/ 7 h 119"/>
                <a:gd name="T22" fmla="*/ 42 w 70"/>
                <a:gd name="T23" fmla="*/ 8 h 119"/>
                <a:gd name="T24" fmla="*/ 40 w 70"/>
                <a:gd name="T25" fmla="*/ 9 h 119"/>
                <a:gd name="T26" fmla="*/ 29 w 70"/>
                <a:gd name="T27" fmla="*/ 9 h 119"/>
                <a:gd name="T28" fmla="*/ 28 w 70"/>
                <a:gd name="T29" fmla="*/ 8 h 119"/>
                <a:gd name="T30" fmla="*/ 29 w 70"/>
                <a:gd name="T31" fmla="*/ 7 h 119"/>
                <a:gd name="T32" fmla="*/ 35 w 70"/>
                <a:gd name="T33" fmla="*/ 114 h 119"/>
                <a:gd name="T34" fmla="*/ 31 w 70"/>
                <a:gd name="T35" fmla="*/ 111 h 119"/>
                <a:gd name="T36" fmla="*/ 35 w 70"/>
                <a:gd name="T37" fmla="*/ 107 h 119"/>
                <a:gd name="T38" fmla="*/ 38 w 70"/>
                <a:gd name="T39" fmla="*/ 111 h 119"/>
                <a:gd name="T40" fmla="*/ 35 w 70"/>
                <a:gd name="T41" fmla="*/ 114 h 119"/>
                <a:gd name="T42" fmla="*/ 62 w 70"/>
                <a:gd name="T43" fmla="*/ 100 h 119"/>
                <a:gd name="T44" fmla="*/ 59 w 70"/>
                <a:gd name="T45" fmla="*/ 103 h 119"/>
                <a:gd name="T46" fmla="*/ 10 w 70"/>
                <a:gd name="T47" fmla="*/ 103 h 119"/>
                <a:gd name="T48" fmla="*/ 7 w 70"/>
                <a:gd name="T49" fmla="*/ 100 h 119"/>
                <a:gd name="T50" fmla="*/ 7 w 70"/>
                <a:gd name="T51" fmla="*/ 17 h 119"/>
                <a:gd name="T52" fmla="*/ 10 w 70"/>
                <a:gd name="T53" fmla="*/ 13 h 119"/>
                <a:gd name="T54" fmla="*/ 59 w 70"/>
                <a:gd name="T55" fmla="*/ 13 h 119"/>
                <a:gd name="T56" fmla="*/ 62 w 70"/>
                <a:gd name="T57" fmla="*/ 17 h 119"/>
                <a:gd name="T58" fmla="*/ 62 w 70"/>
                <a:gd name="T59" fmla="*/ 10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0" h="119">
                  <a:moveTo>
                    <a:pt x="63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6"/>
                    <a:pt x="3" y="119"/>
                    <a:pt x="6" y="119"/>
                  </a:cubicBezTo>
                  <a:cubicBezTo>
                    <a:pt x="63" y="119"/>
                    <a:pt x="63" y="119"/>
                    <a:pt x="63" y="119"/>
                  </a:cubicBezTo>
                  <a:cubicBezTo>
                    <a:pt x="67" y="119"/>
                    <a:pt x="70" y="116"/>
                    <a:pt x="70" y="113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3"/>
                    <a:pt x="67" y="0"/>
                    <a:pt x="63" y="0"/>
                  </a:cubicBezTo>
                  <a:close/>
                  <a:moveTo>
                    <a:pt x="29" y="7"/>
                  </a:moveTo>
                  <a:cubicBezTo>
                    <a:pt x="40" y="7"/>
                    <a:pt x="40" y="7"/>
                    <a:pt x="40" y="7"/>
                  </a:cubicBezTo>
                  <a:cubicBezTo>
                    <a:pt x="41" y="7"/>
                    <a:pt x="42" y="7"/>
                    <a:pt x="42" y="8"/>
                  </a:cubicBezTo>
                  <a:cubicBezTo>
                    <a:pt x="42" y="9"/>
                    <a:pt x="41" y="9"/>
                    <a:pt x="40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8" y="9"/>
                    <a:pt x="28" y="9"/>
                    <a:pt x="28" y="8"/>
                  </a:cubicBezTo>
                  <a:cubicBezTo>
                    <a:pt x="28" y="7"/>
                    <a:pt x="28" y="7"/>
                    <a:pt x="29" y="7"/>
                  </a:cubicBezTo>
                  <a:close/>
                  <a:moveTo>
                    <a:pt x="35" y="114"/>
                  </a:moveTo>
                  <a:cubicBezTo>
                    <a:pt x="33" y="114"/>
                    <a:pt x="31" y="113"/>
                    <a:pt x="31" y="111"/>
                  </a:cubicBezTo>
                  <a:cubicBezTo>
                    <a:pt x="31" y="109"/>
                    <a:pt x="33" y="107"/>
                    <a:pt x="35" y="107"/>
                  </a:cubicBezTo>
                  <a:cubicBezTo>
                    <a:pt x="37" y="107"/>
                    <a:pt x="38" y="109"/>
                    <a:pt x="38" y="111"/>
                  </a:cubicBezTo>
                  <a:cubicBezTo>
                    <a:pt x="38" y="113"/>
                    <a:pt x="37" y="114"/>
                    <a:pt x="35" y="114"/>
                  </a:cubicBezTo>
                  <a:close/>
                  <a:moveTo>
                    <a:pt x="62" y="100"/>
                  </a:moveTo>
                  <a:cubicBezTo>
                    <a:pt x="62" y="102"/>
                    <a:pt x="61" y="103"/>
                    <a:pt x="59" y="103"/>
                  </a:cubicBezTo>
                  <a:cubicBezTo>
                    <a:pt x="10" y="103"/>
                    <a:pt x="10" y="103"/>
                    <a:pt x="10" y="103"/>
                  </a:cubicBezTo>
                  <a:cubicBezTo>
                    <a:pt x="8" y="103"/>
                    <a:pt x="7" y="102"/>
                    <a:pt x="7" y="10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5"/>
                    <a:pt x="8" y="13"/>
                    <a:pt x="10" y="13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61" y="13"/>
                    <a:pt x="62" y="15"/>
                    <a:pt x="62" y="17"/>
                  </a:cubicBezTo>
                  <a:lnTo>
                    <a:pt x="62" y="10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9" name="iṡḻidè"/>
            <p:cNvSpPr/>
            <p:nvPr/>
          </p:nvSpPr>
          <p:spPr bwMode="auto">
            <a:xfrm>
              <a:off x="6193723" y="2673255"/>
              <a:ext cx="32982" cy="63520"/>
            </a:xfrm>
            <a:custGeom>
              <a:avLst/>
              <a:gdLst>
                <a:gd name="T0" fmla="*/ 13 w 13"/>
                <a:gd name="T1" fmla="*/ 25 h 25"/>
                <a:gd name="T2" fmla="*/ 13 w 13"/>
                <a:gd name="T3" fmla="*/ 4 h 25"/>
                <a:gd name="T4" fmla="*/ 10 w 13"/>
                <a:gd name="T5" fmla="*/ 0 h 25"/>
                <a:gd name="T6" fmla="*/ 3 w 13"/>
                <a:gd name="T7" fmla="*/ 0 h 25"/>
                <a:gd name="T8" fmla="*/ 0 w 13"/>
                <a:gd name="T9" fmla="*/ 4 h 25"/>
                <a:gd name="T10" fmla="*/ 0 w 13"/>
                <a:gd name="T11" fmla="*/ 25 h 25"/>
                <a:gd name="T12" fmla="*/ 13 w 13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25">
                  <a:moveTo>
                    <a:pt x="13" y="25"/>
                  </a:moveTo>
                  <a:cubicBezTo>
                    <a:pt x="13" y="4"/>
                    <a:pt x="13" y="4"/>
                    <a:pt x="13" y="4"/>
                  </a:cubicBezTo>
                  <a:cubicBezTo>
                    <a:pt x="13" y="2"/>
                    <a:pt x="12" y="0"/>
                    <a:pt x="1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13" y="2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0" name="îSḷíďé"/>
            <p:cNvSpPr/>
            <p:nvPr/>
          </p:nvSpPr>
          <p:spPr bwMode="auto">
            <a:xfrm>
              <a:off x="6234033" y="2658597"/>
              <a:ext cx="32982" cy="78178"/>
            </a:xfrm>
            <a:custGeom>
              <a:avLst/>
              <a:gdLst>
                <a:gd name="T0" fmla="*/ 13 w 13"/>
                <a:gd name="T1" fmla="*/ 31 h 31"/>
                <a:gd name="T2" fmla="*/ 13 w 13"/>
                <a:gd name="T3" fmla="*/ 3 h 31"/>
                <a:gd name="T4" fmla="*/ 10 w 13"/>
                <a:gd name="T5" fmla="*/ 0 h 31"/>
                <a:gd name="T6" fmla="*/ 3 w 13"/>
                <a:gd name="T7" fmla="*/ 0 h 31"/>
                <a:gd name="T8" fmla="*/ 0 w 13"/>
                <a:gd name="T9" fmla="*/ 3 h 31"/>
                <a:gd name="T10" fmla="*/ 0 w 13"/>
                <a:gd name="T11" fmla="*/ 31 h 31"/>
                <a:gd name="T12" fmla="*/ 13 w 13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31">
                  <a:moveTo>
                    <a:pt x="13" y="31"/>
                  </a:moveTo>
                  <a:cubicBezTo>
                    <a:pt x="13" y="3"/>
                    <a:pt x="13" y="3"/>
                    <a:pt x="13" y="3"/>
                  </a:cubicBezTo>
                  <a:cubicBezTo>
                    <a:pt x="13" y="2"/>
                    <a:pt x="12" y="0"/>
                    <a:pt x="1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13" y="3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1" name="iṥľíḋé"/>
            <p:cNvSpPr/>
            <p:nvPr/>
          </p:nvSpPr>
          <p:spPr bwMode="auto">
            <a:xfrm>
              <a:off x="6274344" y="2632945"/>
              <a:ext cx="36646" cy="103831"/>
            </a:xfrm>
            <a:custGeom>
              <a:avLst/>
              <a:gdLst>
                <a:gd name="T0" fmla="*/ 14 w 14"/>
                <a:gd name="T1" fmla="*/ 41 h 41"/>
                <a:gd name="T2" fmla="*/ 14 w 14"/>
                <a:gd name="T3" fmla="*/ 3 h 41"/>
                <a:gd name="T4" fmla="*/ 10 w 14"/>
                <a:gd name="T5" fmla="*/ 0 h 41"/>
                <a:gd name="T6" fmla="*/ 3 w 14"/>
                <a:gd name="T7" fmla="*/ 0 h 41"/>
                <a:gd name="T8" fmla="*/ 0 w 14"/>
                <a:gd name="T9" fmla="*/ 3 h 41"/>
                <a:gd name="T10" fmla="*/ 0 w 14"/>
                <a:gd name="T11" fmla="*/ 41 h 41"/>
                <a:gd name="T12" fmla="*/ 14 w 14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1">
                  <a:moveTo>
                    <a:pt x="14" y="41"/>
                  </a:move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2" y="0"/>
                    <a:pt x="1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1"/>
                    <a:pt x="0" y="41"/>
                    <a:pt x="0" y="41"/>
                  </a:cubicBezTo>
                  <a:lnTo>
                    <a:pt x="14" y="4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2" name="íṧļiďê"/>
            <p:cNvSpPr/>
            <p:nvPr/>
          </p:nvSpPr>
          <p:spPr bwMode="auto">
            <a:xfrm>
              <a:off x="6483226" y="1439508"/>
              <a:ext cx="155135" cy="210104"/>
            </a:xfrm>
            <a:custGeom>
              <a:avLst/>
              <a:gdLst>
                <a:gd name="T0" fmla="*/ 49 w 61"/>
                <a:gd name="T1" fmla="*/ 77 h 83"/>
                <a:gd name="T2" fmla="*/ 6 w 61"/>
                <a:gd name="T3" fmla="*/ 77 h 83"/>
                <a:gd name="T4" fmla="*/ 6 w 61"/>
                <a:gd name="T5" fmla="*/ 22 h 83"/>
                <a:gd name="T6" fmla="*/ 16 w 61"/>
                <a:gd name="T7" fmla="*/ 22 h 83"/>
                <a:gd name="T8" fmla="*/ 22 w 61"/>
                <a:gd name="T9" fmla="*/ 16 h 83"/>
                <a:gd name="T10" fmla="*/ 22 w 61"/>
                <a:gd name="T11" fmla="*/ 6 h 83"/>
                <a:gd name="T12" fmla="*/ 55 w 61"/>
                <a:gd name="T13" fmla="*/ 6 h 83"/>
                <a:gd name="T14" fmla="*/ 55 w 61"/>
                <a:gd name="T15" fmla="*/ 55 h 83"/>
                <a:gd name="T16" fmla="*/ 55 w 61"/>
                <a:gd name="T17" fmla="*/ 54 h 83"/>
                <a:gd name="T18" fmla="*/ 61 w 61"/>
                <a:gd name="T19" fmla="*/ 61 h 83"/>
                <a:gd name="T20" fmla="*/ 61 w 61"/>
                <a:gd name="T21" fmla="*/ 4 h 83"/>
                <a:gd name="T22" fmla="*/ 57 w 61"/>
                <a:gd name="T23" fmla="*/ 0 h 83"/>
                <a:gd name="T24" fmla="*/ 20 w 61"/>
                <a:gd name="T25" fmla="*/ 0 h 83"/>
                <a:gd name="T26" fmla="*/ 0 w 61"/>
                <a:gd name="T27" fmla="*/ 20 h 83"/>
                <a:gd name="T28" fmla="*/ 0 w 61"/>
                <a:gd name="T29" fmla="*/ 22 h 83"/>
                <a:gd name="T30" fmla="*/ 0 w 61"/>
                <a:gd name="T31" fmla="*/ 22 h 83"/>
                <a:gd name="T32" fmla="*/ 0 w 61"/>
                <a:gd name="T33" fmla="*/ 22 h 83"/>
                <a:gd name="T34" fmla="*/ 0 w 61"/>
                <a:gd name="T35" fmla="*/ 79 h 83"/>
                <a:gd name="T36" fmla="*/ 4 w 61"/>
                <a:gd name="T37" fmla="*/ 83 h 83"/>
                <a:gd name="T38" fmla="*/ 55 w 61"/>
                <a:gd name="T39" fmla="*/ 83 h 83"/>
                <a:gd name="T40" fmla="*/ 49 w 61"/>
                <a:gd name="T41" fmla="*/ 7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83">
                  <a:moveTo>
                    <a:pt x="49" y="77"/>
                  </a:moveTo>
                  <a:cubicBezTo>
                    <a:pt x="6" y="77"/>
                    <a:pt x="6" y="77"/>
                    <a:pt x="6" y="77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9" y="22"/>
                    <a:pt x="22" y="19"/>
                    <a:pt x="22" y="1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1" y="2"/>
                    <a:pt x="59" y="0"/>
                    <a:pt x="5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1"/>
                    <a:pt x="2" y="83"/>
                    <a:pt x="4" y="83"/>
                  </a:cubicBezTo>
                  <a:cubicBezTo>
                    <a:pt x="55" y="83"/>
                    <a:pt x="55" y="83"/>
                    <a:pt x="55" y="83"/>
                  </a:cubicBezTo>
                  <a:lnTo>
                    <a:pt x="49" y="7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3" name="iśḻïdê"/>
            <p:cNvSpPr/>
            <p:nvPr/>
          </p:nvSpPr>
          <p:spPr bwMode="auto">
            <a:xfrm>
              <a:off x="6497884" y="1489591"/>
              <a:ext cx="160021" cy="160021"/>
            </a:xfrm>
            <a:custGeom>
              <a:avLst/>
              <a:gdLst>
                <a:gd name="T0" fmla="*/ 62 w 63"/>
                <a:gd name="T1" fmla="*/ 55 h 63"/>
                <a:gd name="T2" fmla="*/ 43 w 63"/>
                <a:gd name="T3" fmla="*/ 35 h 63"/>
                <a:gd name="T4" fmla="*/ 43 w 63"/>
                <a:gd name="T5" fmla="*/ 35 h 63"/>
                <a:gd name="T6" fmla="*/ 45 w 63"/>
                <a:gd name="T7" fmla="*/ 18 h 63"/>
                <a:gd name="T8" fmla="*/ 18 w 63"/>
                <a:gd name="T9" fmla="*/ 4 h 63"/>
                <a:gd name="T10" fmla="*/ 4 w 63"/>
                <a:gd name="T11" fmla="*/ 31 h 63"/>
                <a:gd name="T12" fmla="*/ 31 w 63"/>
                <a:gd name="T13" fmla="*/ 45 h 63"/>
                <a:gd name="T14" fmla="*/ 36 w 63"/>
                <a:gd name="T15" fmla="*/ 42 h 63"/>
                <a:gd name="T16" fmla="*/ 54 w 63"/>
                <a:gd name="T17" fmla="*/ 62 h 63"/>
                <a:gd name="T18" fmla="*/ 57 w 63"/>
                <a:gd name="T19" fmla="*/ 62 h 63"/>
                <a:gd name="T20" fmla="*/ 61 w 63"/>
                <a:gd name="T21" fmla="*/ 58 h 63"/>
                <a:gd name="T22" fmla="*/ 62 w 63"/>
                <a:gd name="T23" fmla="*/ 55 h 63"/>
                <a:gd name="T24" fmla="*/ 10 w 63"/>
                <a:gd name="T25" fmla="*/ 29 h 63"/>
                <a:gd name="T26" fmla="*/ 20 w 63"/>
                <a:gd name="T27" fmla="*/ 9 h 63"/>
                <a:gd name="T28" fmla="*/ 40 w 63"/>
                <a:gd name="T29" fmla="*/ 19 h 63"/>
                <a:gd name="T30" fmla="*/ 29 w 63"/>
                <a:gd name="T31" fmla="*/ 39 h 63"/>
                <a:gd name="T32" fmla="*/ 10 w 63"/>
                <a:gd name="T33" fmla="*/ 2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63">
                  <a:moveTo>
                    <a:pt x="62" y="55"/>
                  </a:move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6" y="30"/>
                    <a:pt x="47" y="24"/>
                    <a:pt x="45" y="18"/>
                  </a:cubicBezTo>
                  <a:cubicBezTo>
                    <a:pt x="42" y="6"/>
                    <a:pt x="29" y="0"/>
                    <a:pt x="18" y="4"/>
                  </a:cubicBezTo>
                  <a:cubicBezTo>
                    <a:pt x="7" y="7"/>
                    <a:pt x="0" y="19"/>
                    <a:pt x="4" y="31"/>
                  </a:cubicBezTo>
                  <a:cubicBezTo>
                    <a:pt x="8" y="42"/>
                    <a:pt x="20" y="48"/>
                    <a:pt x="31" y="45"/>
                  </a:cubicBezTo>
                  <a:cubicBezTo>
                    <a:pt x="33" y="44"/>
                    <a:pt x="34" y="43"/>
                    <a:pt x="36" y="42"/>
                  </a:cubicBezTo>
                  <a:cubicBezTo>
                    <a:pt x="54" y="62"/>
                    <a:pt x="54" y="62"/>
                    <a:pt x="54" y="62"/>
                  </a:cubicBezTo>
                  <a:cubicBezTo>
                    <a:pt x="55" y="63"/>
                    <a:pt x="56" y="63"/>
                    <a:pt x="57" y="62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2" y="57"/>
                    <a:pt x="63" y="56"/>
                    <a:pt x="62" y="55"/>
                  </a:cubicBezTo>
                  <a:close/>
                  <a:moveTo>
                    <a:pt x="10" y="29"/>
                  </a:moveTo>
                  <a:cubicBezTo>
                    <a:pt x="7" y="21"/>
                    <a:pt x="12" y="12"/>
                    <a:pt x="20" y="9"/>
                  </a:cubicBezTo>
                  <a:cubicBezTo>
                    <a:pt x="28" y="7"/>
                    <a:pt x="37" y="11"/>
                    <a:pt x="40" y="19"/>
                  </a:cubicBezTo>
                  <a:cubicBezTo>
                    <a:pt x="42" y="28"/>
                    <a:pt x="38" y="37"/>
                    <a:pt x="29" y="39"/>
                  </a:cubicBezTo>
                  <a:cubicBezTo>
                    <a:pt x="21" y="42"/>
                    <a:pt x="12" y="37"/>
                    <a:pt x="10" y="29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4" name="îšľiḋê"/>
            <p:cNvSpPr/>
            <p:nvPr/>
          </p:nvSpPr>
          <p:spPr bwMode="auto">
            <a:xfrm>
              <a:off x="6528423" y="1512800"/>
              <a:ext cx="68406" cy="50083"/>
            </a:xfrm>
            <a:custGeom>
              <a:avLst/>
              <a:gdLst>
                <a:gd name="T0" fmla="*/ 5 w 27"/>
                <a:gd name="T1" fmla="*/ 9 h 20"/>
                <a:gd name="T2" fmla="*/ 25 w 27"/>
                <a:gd name="T3" fmla="*/ 19 h 20"/>
                <a:gd name="T4" fmla="*/ 25 w 27"/>
                <a:gd name="T5" fmla="*/ 20 h 20"/>
                <a:gd name="T6" fmla="*/ 26 w 27"/>
                <a:gd name="T7" fmla="*/ 11 h 20"/>
                <a:gd name="T8" fmla="*/ 9 w 27"/>
                <a:gd name="T9" fmla="*/ 2 h 20"/>
                <a:gd name="T10" fmla="*/ 0 w 27"/>
                <a:gd name="T11" fmla="*/ 12 h 20"/>
                <a:gd name="T12" fmla="*/ 5 w 27"/>
                <a:gd name="T13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0">
                  <a:moveTo>
                    <a:pt x="5" y="9"/>
                  </a:moveTo>
                  <a:cubicBezTo>
                    <a:pt x="13" y="6"/>
                    <a:pt x="22" y="11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6" y="17"/>
                    <a:pt x="27" y="14"/>
                    <a:pt x="26" y="11"/>
                  </a:cubicBezTo>
                  <a:cubicBezTo>
                    <a:pt x="23" y="4"/>
                    <a:pt x="16" y="0"/>
                    <a:pt x="9" y="2"/>
                  </a:cubicBezTo>
                  <a:cubicBezTo>
                    <a:pt x="4" y="4"/>
                    <a:pt x="1" y="7"/>
                    <a:pt x="0" y="12"/>
                  </a:cubicBezTo>
                  <a:cubicBezTo>
                    <a:pt x="1" y="10"/>
                    <a:pt x="3" y="9"/>
                    <a:pt x="5" y="9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" name="ïśḷíďê"/>
            <p:cNvSpPr/>
            <p:nvPr/>
          </p:nvSpPr>
          <p:spPr bwMode="auto">
            <a:xfrm>
              <a:off x="5878568" y="2376423"/>
              <a:ext cx="155135" cy="81843"/>
            </a:xfrm>
            <a:custGeom>
              <a:avLst/>
              <a:gdLst>
                <a:gd name="T0" fmla="*/ 46 w 61"/>
                <a:gd name="T1" fmla="*/ 0 h 32"/>
                <a:gd name="T2" fmla="*/ 40 w 61"/>
                <a:gd name="T3" fmla="*/ 0 h 32"/>
                <a:gd name="T4" fmla="*/ 35 w 61"/>
                <a:gd name="T5" fmla="*/ 17 h 32"/>
                <a:gd name="T6" fmla="*/ 32 w 61"/>
                <a:gd name="T7" fmla="*/ 8 h 32"/>
                <a:gd name="T8" fmla="*/ 36 w 61"/>
                <a:gd name="T9" fmla="*/ 3 h 32"/>
                <a:gd name="T10" fmla="*/ 35 w 61"/>
                <a:gd name="T11" fmla="*/ 3 h 32"/>
                <a:gd name="T12" fmla="*/ 30 w 61"/>
                <a:gd name="T13" fmla="*/ 3 h 32"/>
                <a:gd name="T14" fmla="*/ 26 w 61"/>
                <a:gd name="T15" fmla="*/ 3 h 32"/>
                <a:gd name="T16" fmla="*/ 26 w 61"/>
                <a:gd name="T17" fmla="*/ 3 h 32"/>
                <a:gd name="T18" fmla="*/ 30 w 61"/>
                <a:gd name="T19" fmla="*/ 8 h 32"/>
                <a:gd name="T20" fmla="*/ 26 w 61"/>
                <a:gd name="T21" fmla="*/ 17 h 32"/>
                <a:gd name="T22" fmla="*/ 21 w 61"/>
                <a:gd name="T23" fmla="*/ 0 h 32"/>
                <a:gd name="T24" fmla="*/ 15 w 61"/>
                <a:gd name="T25" fmla="*/ 0 h 32"/>
                <a:gd name="T26" fmla="*/ 0 w 61"/>
                <a:gd name="T27" fmla="*/ 15 h 32"/>
                <a:gd name="T28" fmla="*/ 0 w 61"/>
                <a:gd name="T29" fmla="*/ 32 h 32"/>
                <a:gd name="T30" fmla="*/ 61 w 61"/>
                <a:gd name="T31" fmla="*/ 32 h 32"/>
                <a:gd name="T32" fmla="*/ 61 w 61"/>
                <a:gd name="T33" fmla="*/ 15 h 32"/>
                <a:gd name="T34" fmla="*/ 46 w 61"/>
                <a:gd name="T3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32">
                  <a:moveTo>
                    <a:pt x="46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3"/>
                    <a:pt x="32" y="3"/>
                    <a:pt x="30" y="3"/>
                  </a:cubicBezTo>
                  <a:cubicBezTo>
                    <a:pt x="29" y="3"/>
                    <a:pt x="27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1" y="7"/>
                    <a:pt x="55" y="0"/>
                    <a:pt x="46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6" name="î$ľíḍè"/>
            <p:cNvSpPr/>
            <p:nvPr/>
          </p:nvSpPr>
          <p:spPr bwMode="auto">
            <a:xfrm>
              <a:off x="5909106" y="2277479"/>
              <a:ext cx="94058" cy="98944"/>
            </a:xfrm>
            <a:custGeom>
              <a:avLst/>
              <a:gdLst>
                <a:gd name="T0" fmla="*/ 34 w 37"/>
                <a:gd name="T1" fmla="*/ 14 h 39"/>
                <a:gd name="T2" fmla="*/ 19 w 37"/>
                <a:gd name="T3" fmla="*/ 0 h 39"/>
                <a:gd name="T4" fmla="*/ 3 w 37"/>
                <a:gd name="T5" fmla="*/ 14 h 39"/>
                <a:gd name="T6" fmla="*/ 0 w 37"/>
                <a:gd name="T7" fmla="*/ 19 h 39"/>
                <a:gd name="T8" fmla="*/ 4 w 37"/>
                <a:gd name="T9" fmla="*/ 25 h 39"/>
                <a:gd name="T10" fmla="*/ 5 w 37"/>
                <a:gd name="T11" fmla="*/ 25 h 39"/>
                <a:gd name="T12" fmla="*/ 19 w 37"/>
                <a:gd name="T13" fmla="*/ 39 h 39"/>
                <a:gd name="T14" fmla="*/ 33 w 37"/>
                <a:gd name="T15" fmla="*/ 25 h 39"/>
                <a:gd name="T16" fmla="*/ 33 w 37"/>
                <a:gd name="T17" fmla="*/ 25 h 39"/>
                <a:gd name="T18" fmla="*/ 37 w 37"/>
                <a:gd name="T19" fmla="*/ 19 h 39"/>
                <a:gd name="T20" fmla="*/ 34 w 37"/>
                <a:gd name="T21" fmla="*/ 14 h 39"/>
                <a:gd name="T22" fmla="*/ 29 w 37"/>
                <a:gd name="T23" fmla="*/ 16 h 39"/>
                <a:gd name="T24" fmla="*/ 27 w 37"/>
                <a:gd name="T25" fmla="*/ 16 h 39"/>
                <a:gd name="T26" fmla="*/ 27 w 37"/>
                <a:gd name="T27" fmla="*/ 18 h 39"/>
                <a:gd name="T28" fmla="*/ 28 w 37"/>
                <a:gd name="T29" fmla="*/ 19 h 39"/>
                <a:gd name="T30" fmla="*/ 29 w 37"/>
                <a:gd name="T31" fmla="*/ 20 h 39"/>
                <a:gd name="T32" fmla="*/ 27 w 37"/>
                <a:gd name="T33" fmla="*/ 23 h 39"/>
                <a:gd name="T34" fmla="*/ 26 w 37"/>
                <a:gd name="T35" fmla="*/ 23 h 39"/>
                <a:gd name="T36" fmla="*/ 25 w 37"/>
                <a:gd name="T37" fmla="*/ 22 h 39"/>
                <a:gd name="T38" fmla="*/ 23 w 37"/>
                <a:gd name="T39" fmla="*/ 23 h 39"/>
                <a:gd name="T40" fmla="*/ 24 w 37"/>
                <a:gd name="T41" fmla="*/ 25 h 39"/>
                <a:gd name="T42" fmla="*/ 23 w 37"/>
                <a:gd name="T43" fmla="*/ 25 h 39"/>
                <a:gd name="T44" fmla="*/ 20 w 37"/>
                <a:gd name="T45" fmla="*/ 26 h 39"/>
                <a:gd name="T46" fmla="*/ 19 w 37"/>
                <a:gd name="T47" fmla="*/ 26 h 39"/>
                <a:gd name="T48" fmla="*/ 19 w 37"/>
                <a:gd name="T49" fmla="*/ 24 h 39"/>
                <a:gd name="T50" fmla="*/ 17 w 37"/>
                <a:gd name="T51" fmla="*/ 24 h 39"/>
                <a:gd name="T52" fmla="*/ 16 w 37"/>
                <a:gd name="T53" fmla="*/ 25 h 39"/>
                <a:gd name="T54" fmla="*/ 15 w 37"/>
                <a:gd name="T55" fmla="*/ 26 h 39"/>
                <a:gd name="T56" fmla="*/ 12 w 37"/>
                <a:gd name="T57" fmla="*/ 24 h 39"/>
                <a:gd name="T58" fmla="*/ 12 w 37"/>
                <a:gd name="T59" fmla="*/ 23 h 39"/>
                <a:gd name="T60" fmla="*/ 13 w 37"/>
                <a:gd name="T61" fmla="*/ 22 h 39"/>
                <a:gd name="T62" fmla="*/ 12 w 37"/>
                <a:gd name="T63" fmla="*/ 20 h 39"/>
                <a:gd name="T64" fmla="*/ 10 w 37"/>
                <a:gd name="T65" fmla="*/ 21 h 39"/>
                <a:gd name="T66" fmla="*/ 9 w 37"/>
                <a:gd name="T67" fmla="*/ 20 h 39"/>
                <a:gd name="T68" fmla="*/ 8 w 37"/>
                <a:gd name="T69" fmla="*/ 17 h 39"/>
                <a:gd name="T70" fmla="*/ 9 w 37"/>
                <a:gd name="T71" fmla="*/ 16 h 39"/>
                <a:gd name="T72" fmla="*/ 10 w 37"/>
                <a:gd name="T73" fmla="*/ 16 h 39"/>
                <a:gd name="T74" fmla="*/ 11 w 37"/>
                <a:gd name="T75" fmla="*/ 14 h 39"/>
                <a:gd name="T76" fmla="*/ 9 w 37"/>
                <a:gd name="T77" fmla="*/ 13 h 39"/>
                <a:gd name="T78" fmla="*/ 9 w 37"/>
                <a:gd name="T79" fmla="*/ 12 h 39"/>
                <a:gd name="T80" fmla="*/ 11 w 37"/>
                <a:gd name="T81" fmla="*/ 9 h 39"/>
                <a:gd name="T82" fmla="*/ 12 w 37"/>
                <a:gd name="T83" fmla="*/ 9 h 39"/>
                <a:gd name="T84" fmla="*/ 13 w 37"/>
                <a:gd name="T85" fmla="*/ 10 h 39"/>
                <a:gd name="T86" fmla="*/ 15 w 37"/>
                <a:gd name="T87" fmla="*/ 9 h 39"/>
                <a:gd name="T88" fmla="*/ 14 w 37"/>
                <a:gd name="T89" fmla="*/ 8 h 39"/>
                <a:gd name="T90" fmla="*/ 14 w 37"/>
                <a:gd name="T91" fmla="*/ 7 h 39"/>
                <a:gd name="T92" fmla="*/ 18 w 37"/>
                <a:gd name="T93" fmla="*/ 6 h 39"/>
                <a:gd name="T94" fmla="*/ 19 w 37"/>
                <a:gd name="T95" fmla="*/ 6 h 39"/>
                <a:gd name="T96" fmla="*/ 19 w 37"/>
                <a:gd name="T97" fmla="*/ 8 h 39"/>
                <a:gd name="T98" fmla="*/ 21 w 37"/>
                <a:gd name="T99" fmla="*/ 8 h 39"/>
                <a:gd name="T100" fmla="*/ 21 w 37"/>
                <a:gd name="T101" fmla="*/ 7 h 39"/>
                <a:gd name="T102" fmla="*/ 22 w 37"/>
                <a:gd name="T103" fmla="*/ 6 h 39"/>
                <a:gd name="T104" fmla="*/ 25 w 37"/>
                <a:gd name="T105" fmla="*/ 8 h 39"/>
                <a:gd name="T106" fmla="*/ 26 w 37"/>
                <a:gd name="T107" fmla="*/ 9 h 39"/>
                <a:gd name="T108" fmla="*/ 25 w 37"/>
                <a:gd name="T109" fmla="*/ 10 h 39"/>
                <a:gd name="T110" fmla="*/ 26 w 37"/>
                <a:gd name="T111" fmla="*/ 12 h 39"/>
                <a:gd name="T112" fmla="*/ 27 w 37"/>
                <a:gd name="T113" fmla="*/ 11 h 39"/>
                <a:gd name="T114" fmla="*/ 28 w 37"/>
                <a:gd name="T115" fmla="*/ 12 h 39"/>
                <a:gd name="T116" fmla="*/ 29 w 37"/>
                <a:gd name="T117" fmla="*/ 15 h 39"/>
                <a:gd name="T118" fmla="*/ 29 w 37"/>
                <a:gd name="T119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" h="39">
                  <a:moveTo>
                    <a:pt x="34" y="14"/>
                  </a:moveTo>
                  <a:cubicBezTo>
                    <a:pt x="34" y="4"/>
                    <a:pt x="27" y="0"/>
                    <a:pt x="19" y="0"/>
                  </a:cubicBezTo>
                  <a:cubicBezTo>
                    <a:pt x="11" y="0"/>
                    <a:pt x="4" y="4"/>
                    <a:pt x="3" y="14"/>
                  </a:cubicBezTo>
                  <a:cubicBezTo>
                    <a:pt x="1" y="15"/>
                    <a:pt x="0" y="17"/>
                    <a:pt x="0" y="19"/>
                  </a:cubicBezTo>
                  <a:cubicBezTo>
                    <a:pt x="0" y="22"/>
                    <a:pt x="2" y="25"/>
                    <a:pt x="4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7" y="33"/>
                    <a:pt x="13" y="39"/>
                    <a:pt x="19" y="39"/>
                  </a:cubicBezTo>
                  <a:cubicBezTo>
                    <a:pt x="25" y="39"/>
                    <a:pt x="30" y="33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5" y="25"/>
                    <a:pt x="37" y="22"/>
                    <a:pt x="37" y="19"/>
                  </a:cubicBezTo>
                  <a:cubicBezTo>
                    <a:pt x="37" y="17"/>
                    <a:pt x="36" y="15"/>
                    <a:pt x="34" y="14"/>
                  </a:cubicBezTo>
                  <a:close/>
                  <a:moveTo>
                    <a:pt x="29" y="16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7" y="17"/>
                    <a:pt x="27" y="17"/>
                    <a:pt x="27" y="18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9" y="19"/>
                    <a:pt x="29" y="19"/>
                    <a:pt x="29" y="20"/>
                  </a:cubicBezTo>
                  <a:cubicBezTo>
                    <a:pt x="28" y="21"/>
                    <a:pt x="27" y="22"/>
                    <a:pt x="27" y="2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4" y="22"/>
                    <a:pt x="23" y="23"/>
                    <a:pt x="23" y="23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25"/>
                    <a:pt x="24" y="25"/>
                    <a:pt x="23" y="25"/>
                  </a:cubicBezTo>
                  <a:cubicBezTo>
                    <a:pt x="22" y="26"/>
                    <a:pt x="21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7" y="24"/>
                    <a:pt x="17" y="24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6"/>
                    <a:pt x="16" y="26"/>
                    <a:pt x="15" y="26"/>
                  </a:cubicBezTo>
                  <a:cubicBezTo>
                    <a:pt x="14" y="25"/>
                    <a:pt x="13" y="25"/>
                    <a:pt x="12" y="24"/>
                  </a:cubicBezTo>
                  <a:cubicBezTo>
                    <a:pt x="12" y="24"/>
                    <a:pt x="12" y="23"/>
                    <a:pt x="12" y="2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9" y="21"/>
                    <a:pt x="9" y="20"/>
                  </a:cubicBezTo>
                  <a:cubicBezTo>
                    <a:pt x="9" y="19"/>
                    <a:pt x="8" y="18"/>
                    <a:pt x="8" y="17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5"/>
                    <a:pt x="11" y="15"/>
                    <a:pt x="11" y="14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3"/>
                    <a:pt x="9" y="12"/>
                  </a:cubicBezTo>
                  <a:cubicBezTo>
                    <a:pt x="9" y="11"/>
                    <a:pt x="10" y="10"/>
                    <a:pt x="11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9"/>
                    <a:pt x="15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5" y="6"/>
                    <a:pt x="17" y="6"/>
                    <a:pt x="18" y="6"/>
                  </a:cubicBezTo>
                  <a:cubicBezTo>
                    <a:pt x="18" y="6"/>
                    <a:pt x="19" y="6"/>
                    <a:pt x="19" y="6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8"/>
                    <a:pt x="20" y="8"/>
                    <a:pt x="21" y="8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2" y="6"/>
                    <a:pt x="22" y="6"/>
                  </a:cubicBezTo>
                  <a:cubicBezTo>
                    <a:pt x="23" y="7"/>
                    <a:pt x="24" y="7"/>
                    <a:pt x="25" y="8"/>
                  </a:cubicBezTo>
                  <a:cubicBezTo>
                    <a:pt x="26" y="8"/>
                    <a:pt x="26" y="9"/>
                    <a:pt x="26" y="9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1"/>
                    <a:pt x="25" y="11"/>
                    <a:pt x="26" y="12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11"/>
                    <a:pt x="28" y="11"/>
                    <a:pt x="28" y="12"/>
                  </a:cubicBezTo>
                  <a:cubicBezTo>
                    <a:pt x="29" y="13"/>
                    <a:pt x="29" y="14"/>
                    <a:pt x="29" y="15"/>
                  </a:cubicBezTo>
                  <a:cubicBezTo>
                    <a:pt x="29" y="16"/>
                    <a:pt x="29" y="16"/>
                    <a:pt x="29" y="1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7" name="ï$ḻîḑè"/>
            <p:cNvSpPr/>
            <p:nvPr/>
          </p:nvSpPr>
          <p:spPr bwMode="auto">
            <a:xfrm>
              <a:off x="5944530" y="2308018"/>
              <a:ext cx="23209" cy="20766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8" name="iSľiďê"/>
            <p:cNvSpPr/>
            <p:nvPr/>
          </p:nvSpPr>
          <p:spPr bwMode="auto">
            <a:xfrm>
              <a:off x="6061797" y="3626050"/>
              <a:ext cx="205217" cy="205217"/>
            </a:xfrm>
            <a:custGeom>
              <a:avLst/>
              <a:gdLst>
                <a:gd name="T0" fmla="*/ 61 w 81"/>
                <a:gd name="T1" fmla="*/ 67 h 81"/>
                <a:gd name="T2" fmla="*/ 54 w 81"/>
                <a:gd name="T3" fmla="*/ 72 h 81"/>
                <a:gd name="T4" fmla="*/ 57 w 81"/>
                <a:gd name="T5" fmla="*/ 68 h 81"/>
                <a:gd name="T6" fmla="*/ 53 w 81"/>
                <a:gd name="T7" fmla="*/ 68 h 81"/>
                <a:gd name="T8" fmla="*/ 50 w 81"/>
                <a:gd name="T9" fmla="*/ 68 h 81"/>
                <a:gd name="T10" fmla="*/ 40 w 81"/>
                <a:gd name="T11" fmla="*/ 75 h 81"/>
                <a:gd name="T12" fmla="*/ 26 w 81"/>
                <a:gd name="T13" fmla="*/ 57 h 81"/>
                <a:gd name="T14" fmla="*/ 33 w 81"/>
                <a:gd name="T15" fmla="*/ 57 h 81"/>
                <a:gd name="T16" fmla="*/ 31 w 81"/>
                <a:gd name="T17" fmla="*/ 52 h 81"/>
                <a:gd name="T18" fmla="*/ 31 w 81"/>
                <a:gd name="T19" fmla="*/ 51 h 81"/>
                <a:gd name="T20" fmla="*/ 25 w 81"/>
                <a:gd name="T21" fmla="*/ 51 h 81"/>
                <a:gd name="T22" fmla="*/ 24 w 81"/>
                <a:gd name="T23" fmla="*/ 40 h 81"/>
                <a:gd name="T24" fmla="*/ 25 w 81"/>
                <a:gd name="T25" fmla="*/ 31 h 81"/>
                <a:gd name="T26" fmla="*/ 35 w 81"/>
                <a:gd name="T27" fmla="*/ 31 h 81"/>
                <a:gd name="T28" fmla="*/ 42 w 81"/>
                <a:gd name="T29" fmla="*/ 25 h 81"/>
                <a:gd name="T30" fmla="*/ 26 w 81"/>
                <a:gd name="T31" fmla="*/ 25 h 81"/>
                <a:gd name="T32" fmla="*/ 40 w 81"/>
                <a:gd name="T33" fmla="*/ 6 h 81"/>
                <a:gd name="T34" fmla="*/ 54 w 81"/>
                <a:gd name="T35" fmla="*/ 23 h 81"/>
                <a:gd name="T36" fmla="*/ 61 w 81"/>
                <a:gd name="T37" fmla="*/ 24 h 81"/>
                <a:gd name="T38" fmla="*/ 54 w 81"/>
                <a:gd name="T39" fmla="*/ 9 h 81"/>
                <a:gd name="T40" fmla="*/ 71 w 81"/>
                <a:gd name="T41" fmla="*/ 25 h 81"/>
                <a:gd name="T42" fmla="*/ 63 w 81"/>
                <a:gd name="T43" fmla="*/ 25 h 81"/>
                <a:gd name="T44" fmla="*/ 70 w 81"/>
                <a:gd name="T45" fmla="*/ 31 h 81"/>
                <a:gd name="T46" fmla="*/ 73 w 81"/>
                <a:gd name="T47" fmla="*/ 31 h 81"/>
                <a:gd name="T48" fmla="*/ 75 w 81"/>
                <a:gd name="T49" fmla="*/ 40 h 81"/>
                <a:gd name="T50" fmla="*/ 75 w 81"/>
                <a:gd name="T51" fmla="*/ 41 h 81"/>
                <a:gd name="T52" fmla="*/ 74 w 81"/>
                <a:gd name="T53" fmla="*/ 53 h 81"/>
                <a:gd name="T54" fmla="*/ 77 w 81"/>
                <a:gd name="T55" fmla="*/ 57 h 81"/>
                <a:gd name="T56" fmla="*/ 77 w 81"/>
                <a:gd name="T57" fmla="*/ 57 h 81"/>
                <a:gd name="T58" fmla="*/ 78 w 81"/>
                <a:gd name="T59" fmla="*/ 57 h 81"/>
                <a:gd name="T60" fmla="*/ 78 w 81"/>
                <a:gd name="T61" fmla="*/ 56 h 81"/>
                <a:gd name="T62" fmla="*/ 81 w 81"/>
                <a:gd name="T63" fmla="*/ 40 h 81"/>
                <a:gd name="T64" fmla="*/ 40 w 81"/>
                <a:gd name="T65" fmla="*/ 0 h 81"/>
                <a:gd name="T66" fmla="*/ 0 w 81"/>
                <a:gd name="T67" fmla="*/ 40 h 81"/>
                <a:gd name="T68" fmla="*/ 40 w 81"/>
                <a:gd name="T69" fmla="*/ 81 h 81"/>
                <a:gd name="T70" fmla="*/ 66 w 81"/>
                <a:gd name="T71" fmla="*/ 72 h 81"/>
                <a:gd name="T72" fmla="*/ 61 w 81"/>
                <a:gd name="T73" fmla="*/ 67 h 81"/>
                <a:gd name="T74" fmla="*/ 26 w 81"/>
                <a:gd name="T75" fmla="*/ 9 h 81"/>
                <a:gd name="T76" fmla="*/ 20 w 81"/>
                <a:gd name="T77" fmla="*/ 25 h 81"/>
                <a:gd name="T78" fmla="*/ 10 w 81"/>
                <a:gd name="T79" fmla="*/ 25 h 81"/>
                <a:gd name="T80" fmla="*/ 26 w 81"/>
                <a:gd name="T81" fmla="*/ 9 h 81"/>
                <a:gd name="T82" fmla="*/ 6 w 81"/>
                <a:gd name="T83" fmla="*/ 40 h 81"/>
                <a:gd name="T84" fmla="*/ 7 w 81"/>
                <a:gd name="T85" fmla="*/ 31 h 81"/>
                <a:gd name="T86" fmla="*/ 19 w 81"/>
                <a:gd name="T87" fmla="*/ 31 h 81"/>
                <a:gd name="T88" fmla="*/ 18 w 81"/>
                <a:gd name="T89" fmla="*/ 40 h 81"/>
                <a:gd name="T90" fmla="*/ 19 w 81"/>
                <a:gd name="T91" fmla="*/ 51 h 81"/>
                <a:gd name="T92" fmla="*/ 8 w 81"/>
                <a:gd name="T93" fmla="*/ 51 h 81"/>
                <a:gd name="T94" fmla="*/ 6 w 81"/>
                <a:gd name="T95" fmla="*/ 40 h 81"/>
                <a:gd name="T96" fmla="*/ 10 w 81"/>
                <a:gd name="T97" fmla="*/ 57 h 81"/>
                <a:gd name="T98" fmla="*/ 20 w 81"/>
                <a:gd name="T99" fmla="*/ 57 h 81"/>
                <a:gd name="T100" fmla="*/ 26 w 81"/>
                <a:gd name="T101" fmla="*/ 72 h 81"/>
                <a:gd name="T102" fmla="*/ 10 w 81"/>
                <a:gd name="T103" fmla="*/ 5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" h="81">
                  <a:moveTo>
                    <a:pt x="61" y="67"/>
                  </a:moveTo>
                  <a:cubicBezTo>
                    <a:pt x="59" y="69"/>
                    <a:pt x="57" y="70"/>
                    <a:pt x="54" y="72"/>
                  </a:cubicBezTo>
                  <a:cubicBezTo>
                    <a:pt x="55" y="70"/>
                    <a:pt x="56" y="69"/>
                    <a:pt x="57" y="68"/>
                  </a:cubicBezTo>
                  <a:cubicBezTo>
                    <a:pt x="55" y="68"/>
                    <a:pt x="54" y="68"/>
                    <a:pt x="53" y="68"/>
                  </a:cubicBezTo>
                  <a:cubicBezTo>
                    <a:pt x="52" y="68"/>
                    <a:pt x="51" y="68"/>
                    <a:pt x="50" y="68"/>
                  </a:cubicBezTo>
                  <a:cubicBezTo>
                    <a:pt x="47" y="72"/>
                    <a:pt x="44" y="75"/>
                    <a:pt x="40" y="75"/>
                  </a:cubicBezTo>
                  <a:cubicBezTo>
                    <a:pt x="35" y="75"/>
                    <a:pt x="29" y="67"/>
                    <a:pt x="26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2" y="55"/>
                    <a:pt x="32" y="54"/>
                    <a:pt x="31" y="52"/>
                  </a:cubicBezTo>
                  <a:cubicBezTo>
                    <a:pt x="31" y="52"/>
                    <a:pt x="31" y="51"/>
                    <a:pt x="31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4" y="47"/>
                    <a:pt x="24" y="44"/>
                    <a:pt x="24" y="40"/>
                  </a:cubicBezTo>
                  <a:cubicBezTo>
                    <a:pt x="24" y="37"/>
                    <a:pt x="24" y="34"/>
                    <a:pt x="25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7" y="29"/>
                    <a:pt x="40" y="27"/>
                    <a:pt x="42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9" y="14"/>
                    <a:pt x="35" y="6"/>
                    <a:pt x="40" y="6"/>
                  </a:cubicBezTo>
                  <a:cubicBezTo>
                    <a:pt x="46" y="6"/>
                    <a:pt x="51" y="13"/>
                    <a:pt x="54" y="23"/>
                  </a:cubicBezTo>
                  <a:cubicBezTo>
                    <a:pt x="56" y="23"/>
                    <a:pt x="59" y="24"/>
                    <a:pt x="61" y="24"/>
                  </a:cubicBezTo>
                  <a:cubicBezTo>
                    <a:pt x="59" y="18"/>
                    <a:pt x="57" y="13"/>
                    <a:pt x="54" y="9"/>
                  </a:cubicBezTo>
                  <a:cubicBezTo>
                    <a:pt x="62" y="12"/>
                    <a:pt x="68" y="18"/>
                    <a:pt x="71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6" y="27"/>
                    <a:pt x="68" y="29"/>
                    <a:pt x="70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4" y="34"/>
                    <a:pt x="75" y="37"/>
                    <a:pt x="75" y="40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5"/>
                    <a:pt x="75" y="49"/>
                    <a:pt x="74" y="53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8" y="57"/>
                    <a:pt x="78" y="57"/>
                    <a:pt x="78" y="57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80" y="51"/>
                    <a:pt x="81" y="46"/>
                    <a:pt x="81" y="40"/>
                  </a:cubicBezTo>
                  <a:cubicBezTo>
                    <a:pt x="81" y="18"/>
                    <a:pt x="63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3"/>
                    <a:pt x="18" y="81"/>
                    <a:pt x="40" y="81"/>
                  </a:cubicBezTo>
                  <a:cubicBezTo>
                    <a:pt x="50" y="81"/>
                    <a:pt x="59" y="77"/>
                    <a:pt x="66" y="72"/>
                  </a:cubicBezTo>
                  <a:lnTo>
                    <a:pt x="61" y="67"/>
                  </a:lnTo>
                  <a:close/>
                  <a:moveTo>
                    <a:pt x="26" y="9"/>
                  </a:moveTo>
                  <a:cubicBezTo>
                    <a:pt x="23" y="13"/>
                    <a:pt x="21" y="19"/>
                    <a:pt x="20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3" y="18"/>
                    <a:pt x="19" y="12"/>
                    <a:pt x="26" y="9"/>
                  </a:cubicBezTo>
                  <a:close/>
                  <a:moveTo>
                    <a:pt x="6" y="40"/>
                  </a:moveTo>
                  <a:cubicBezTo>
                    <a:pt x="6" y="37"/>
                    <a:pt x="7" y="34"/>
                    <a:pt x="7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8" y="34"/>
                    <a:pt x="18" y="37"/>
                    <a:pt x="18" y="40"/>
                  </a:cubicBezTo>
                  <a:cubicBezTo>
                    <a:pt x="18" y="44"/>
                    <a:pt x="18" y="47"/>
                    <a:pt x="19" y="51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7" y="47"/>
                    <a:pt x="6" y="44"/>
                    <a:pt x="6" y="40"/>
                  </a:cubicBezTo>
                  <a:close/>
                  <a:moveTo>
                    <a:pt x="10" y="57"/>
                  </a:moveTo>
                  <a:cubicBezTo>
                    <a:pt x="20" y="57"/>
                    <a:pt x="20" y="57"/>
                    <a:pt x="20" y="57"/>
                  </a:cubicBezTo>
                  <a:cubicBezTo>
                    <a:pt x="21" y="62"/>
                    <a:pt x="24" y="68"/>
                    <a:pt x="26" y="72"/>
                  </a:cubicBezTo>
                  <a:cubicBezTo>
                    <a:pt x="20" y="68"/>
                    <a:pt x="14" y="63"/>
                    <a:pt x="10" y="5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9" name="íṧḻïḓe"/>
            <p:cNvSpPr/>
            <p:nvPr/>
          </p:nvSpPr>
          <p:spPr bwMode="auto">
            <a:xfrm>
              <a:off x="6144862" y="3692013"/>
              <a:ext cx="127039" cy="129482"/>
            </a:xfrm>
            <a:custGeom>
              <a:avLst/>
              <a:gdLst>
                <a:gd name="T0" fmla="*/ 50 w 50"/>
                <a:gd name="T1" fmla="*/ 45 h 51"/>
                <a:gd name="T2" fmla="*/ 35 w 50"/>
                <a:gd name="T3" fmla="*/ 28 h 51"/>
                <a:gd name="T4" fmla="*/ 35 w 50"/>
                <a:gd name="T5" fmla="*/ 28 h 51"/>
                <a:gd name="T6" fmla="*/ 36 w 50"/>
                <a:gd name="T7" fmla="*/ 14 h 51"/>
                <a:gd name="T8" fmla="*/ 14 w 50"/>
                <a:gd name="T9" fmla="*/ 3 h 51"/>
                <a:gd name="T10" fmla="*/ 3 w 50"/>
                <a:gd name="T11" fmla="*/ 25 h 51"/>
                <a:gd name="T12" fmla="*/ 25 w 50"/>
                <a:gd name="T13" fmla="*/ 36 h 51"/>
                <a:gd name="T14" fmla="*/ 29 w 50"/>
                <a:gd name="T15" fmla="*/ 34 h 51"/>
                <a:gd name="T16" fmla="*/ 44 w 50"/>
                <a:gd name="T17" fmla="*/ 50 h 51"/>
                <a:gd name="T18" fmla="*/ 46 w 50"/>
                <a:gd name="T19" fmla="*/ 50 h 51"/>
                <a:gd name="T20" fmla="*/ 49 w 50"/>
                <a:gd name="T21" fmla="*/ 47 h 51"/>
                <a:gd name="T22" fmla="*/ 50 w 50"/>
                <a:gd name="T23" fmla="*/ 45 h 51"/>
                <a:gd name="T24" fmla="*/ 7 w 50"/>
                <a:gd name="T25" fmla="*/ 23 h 51"/>
                <a:gd name="T26" fmla="*/ 16 w 50"/>
                <a:gd name="T27" fmla="*/ 7 h 51"/>
                <a:gd name="T28" fmla="*/ 32 w 50"/>
                <a:gd name="T29" fmla="*/ 16 h 51"/>
                <a:gd name="T30" fmla="*/ 23 w 50"/>
                <a:gd name="T31" fmla="*/ 32 h 51"/>
                <a:gd name="T32" fmla="*/ 7 w 50"/>
                <a:gd name="T33" fmla="*/ 2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1">
                  <a:moveTo>
                    <a:pt x="50" y="45"/>
                  </a:move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7" y="24"/>
                    <a:pt x="38" y="19"/>
                    <a:pt x="36" y="14"/>
                  </a:cubicBezTo>
                  <a:cubicBezTo>
                    <a:pt x="33" y="5"/>
                    <a:pt x="24" y="0"/>
                    <a:pt x="14" y="3"/>
                  </a:cubicBezTo>
                  <a:cubicBezTo>
                    <a:pt x="5" y="6"/>
                    <a:pt x="0" y="15"/>
                    <a:pt x="3" y="25"/>
                  </a:cubicBezTo>
                  <a:cubicBezTo>
                    <a:pt x="6" y="34"/>
                    <a:pt x="16" y="39"/>
                    <a:pt x="25" y="36"/>
                  </a:cubicBezTo>
                  <a:cubicBezTo>
                    <a:pt x="26" y="36"/>
                    <a:pt x="28" y="35"/>
                    <a:pt x="29" y="34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44" y="51"/>
                    <a:pt x="45" y="51"/>
                    <a:pt x="46" y="50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50" y="46"/>
                    <a:pt x="50" y="45"/>
                    <a:pt x="50" y="45"/>
                  </a:cubicBezTo>
                  <a:close/>
                  <a:moveTo>
                    <a:pt x="7" y="23"/>
                  </a:moveTo>
                  <a:cubicBezTo>
                    <a:pt x="5" y="17"/>
                    <a:pt x="9" y="9"/>
                    <a:pt x="16" y="7"/>
                  </a:cubicBezTo>
                  <a:cubicBezTo>
                    <a:pt x="22" y="5"/>
                    <a:pt x="30" y="9"/>
                    <a:pt x="32" y="16"/>
                  </a:cubicBezTo>
                  <a:cubicBezTo>
                    <a:pt x="34" y="22"/>
                    <a:pt x="30" y="30"/>
                    <a:pt x="23" y="32"/>
                  </a:cubicBezTo>
                  <a:cubicBezTo>
                    <a:pt x="17" y="34"/>
                    <a:pt x="9" y="30"/>
                    <a:pt x="7" y="2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0" name="islîḍe"/>
            <p:cNvSpPr/>
            <p:nvPr/>
          </p:nvSpPr>
          <p:spPr bwMode="auto">
            <a:xfrm>
              <a:off x="6168070" y="3709114"/>
              <a:ext cx="56190" cy="41532"/>
            </a:xfrm>
            <a:custGeom>
              <a:avLst/>
              <a:gdLst>
                <a:gd name="T0" fmla="*/ 4 w 22"/>
                <a:gd name="T1" fmla="*/ 7 h 16"/>
                <a:gd name="T2" fmla="*/ 21 w 22"/>
                <a:gd name="T3" fmla="*/ 16 h 16"/>
                <a:gd name="T4" fmla="*/ 21 w 22"/>
                <a:gd name="T5" fmla="*/ 16 h 16"/>
                <a:gd name="T6" fmla="*/ 21 w 22"/>
                <a:gd name="T7" fmla="*/ 9 h 16"/>
                <a:gd name="T8" fmla="*/ 7 w 22"/>
                <a:gd name="T9" fmla="*/ 2 h 16"/>
                <a:gd name="T10" fmla="*/ 0 w 22"/>
                <a:gd name="T11" fmla="*/ 10 h 16"/>
                <a:gd name="T12" fmla="*/ 4 w 22"/>
                <a:gd name="T13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6">
                  <a:moveTo>
                    <a:pt x="4" y="7"/>
                  </a:moveTo>
                  <a:cubicBezTo>
                    <a:pt x="11" y="5"/>
                    <a:pt x="19" y="9"/>
                    <a:pt x="21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2" y="14"/>
                    <a:pt x="22" y="12"/>
                    <a:pt x="21" y="9"/>
                  </a:cubicBezTo>
                  <a:cubicBezTo>
                    <a:pt x="19" y="3"/>
                    <a:pt x="13" y="0"/>
                    <a:pt x="7" y="2"/>
                  </a:cubicBezTo>
                  <a:cubicBezTo>
                    <a:pt x="4" y="3"/>
                    <a:pt x="1" y="6"/>
                    <a:pt x="0" y="10"/>
                  </a:cubicBezTo>
                  <a:cubicBezTo>
                    <a:pt x="1" y="9"/>
                    <a:pt x="3" y="8"/>
                    <a:pt x="4" y="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1" name="ï$ḻïḍé"/>
            <p:cNvSpPr/>
            <p:nvPr/>
          </p:nvSpPr>
          <p:spPr bwMode="auto">
            <a:xfrm>
              <a:off x="6577284" y="3156982"/>
              <a:ext cx="42754" cy="42754"/>
            </a:xfrm>
            <a:custGeom>
              <a:avLst/>
              <a:gdLst>
                <a:gd name="T0" fmla="*/ 15 w 17"/>
                <a:gd name="T1" fmla="*/ 6 h 17"/>
                <a:gd name="T2" fmla="*/ 9 w 17"/>
                <a:gd name="T3" fmla="*/ 0 h 17"/>
                <a:gd name="T4" fmla="*/ 2 w 17"/>
                <a:gd name="T5" fmla="*/ 6 h 17"/>
                <a:gd name="T6" fmla="*/ 0 w 17"/>
                <a:gd name="T7" fmla="*/ 8 h 17"/>
                <a:gd name="T8" fmla="*/ 2 w 17"/>
                <a:gd name="T9" fmla="*/ 11 h 17"/>
                <a:gd name="T10" fmla="*/ 2 w 17"/>
                <a:gd name="T11" fmla="*/ 11 h 17"/>
                <a:gd name="T12" fmla="*/ 9 w 17"/>
                <a:gd name="T13" fmla="*/ 17 h 17"/>
                <a:gd name="T14" fmla="*/ 15 w 17"/>
                <a:gd name="T15" fmla="*/ 11 h 17"/>
                <a:gd name="T16" fmla="*/ 15 w 17"/>
                <a:gd name="T17" fmla="*/ 11 h 17"/>
                <a:gd name="T18" fmla="*/ 17 w 17"/>
                <a:gd name="T19" fmla="*/ 8 h 17"/>
                <a:gd name="T20" fmla="*/ 15 w 17"/>
                <a:gd name="T21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17">
                  <a:moveTo>
                    <a:pt x="15" y="6"/>
                  </a:moveTo>
                  <a:cubicBezTo>
                    <a:pt x="15" y="2"/>
                    <a:pt x="12" y="0"/>
                    <a:pt x="9" y="0"/>
                  </a:cubicBezTo>
                  <a:cubicBezTo>
                    <a:pt x="5" y="0"/>
                    <a:pt x="2" y="2"/>
                    <a:pt x="2" y="6"/>
                  </a:cubicBezTo>
                  <a:cubicBezTo>
                    <a:pt x="1" y="6"/>
                    <a:pt x="0" y="7"/>
                    <a:pt x="0" y="8"/>
                  </a:cubicBezTo>
                  <a:cubicBezTo>
                    <a:pt x="0" y="10"/>
                    <a:pt x="1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4"/>
                    <a:pt x="6" y="17"/>
                    <a:pt x="9" y="17"/>
                  </a:cubicBezTo>
                  <a:cubicBezTo>
                    <a:pt x="11" y="17"/>
                    <a:pt x="14" y="14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6" y="11"/>
                    <a:pt x="17" y="10"/>
                    <a:pt x="17" y="8"/>
                  </a:cubicBezTo>
                  <a:cubicBezTo>
                    <a:pt x="17" y="7"/>
                    <a:pt x="16" y="6"/>
                    <a:pt x="15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2" name="íṧḻídê"/>
            <p:cNvSpPr/>
            <p:nvPr/>
          </p:nvSpPr>
          <p:spPr bwMode="auto">
            <a:xfrm>
              <a:off x="6563847" y="3199736"/>
              <a:ext cx="68406" cy="36646"/>
            </a:xfrm>
            <a:custGeom>
              <a:avLst/>
              <a:gdLst>
                <a:gd name="T0" fmla="*/ 21 w 27"/>
                <a:gd name="T1" fmla="*/ 0 h 14"/>
                <a:gd name="T2" fmla="*/ 18 w 27"/>
                <a:gd name="T3" fmla="*/ 0 h 14"/>
                <a:gd name="T4" fmla="*/ 16 w 27"/>
                <a:gd name="T5" fmla="*/ 7 h 14"/>
                <a:gd name="T6" fmla="*/ 14 w 27"/>
                <a:gd name="T7" fmla="*/ 4 h 14"/>
                <a:gd name="T8" fmla="*/ 16 w 27"/>
                <a:gd name="T9" fmla="*/ 1 h 14"/>
                <a:gd name="T10" fmla="*/ 16 w 27"/>
                <a:gd name="T11" fmla="*/ 1 h 14"/>
                <a:gd name="T12" fmla="*/ 13 w 27"/>
                <a:gd name="T13" fmla="*/ 1 h 14"/>
                <a:gd name="T14" fmla="*/ 11 w 27"/>
                <a:gd name="T15" fmla="*/ 1 h 14"/>
                <a:gd name="T16" fmla="*/ 11 w 27"/>
                <a:gd name="T17" fmla="*/ 1 h 14"/>
                <a:gd name="T18" fmla="*/ 13 w 27"/>
                <a:gd name="T19" fmla="*/ 4 h 14"/>
                <a:gd name="T20" fmla="*/ 12 w 27"/>
                <a:gd name="T21" fmla="*/ 7 h 14"/>
                <a:gd name="T22" fmla="*/ 9 w 27"/>
                <a:gd name="T23" fmla="*/ 0 h 14"/>
                <a:gd name="T24" fmla="*/ 7 w 27"/>
                <a:gd name="T25" fmla="*/ 0 h 14"/>
                <a:gd name="T26" fmla="*/ 0 w 27"/>
                <a:gd name="T27" fmla="*/ 7 h 14"/>
                <a:gd name="T28" fmla="*/ 0 w 27"/>
                <a:gd name="T29" fmla="*/ 14 h 14"/>
                <a:gd name="T30" fmla="*/ 27 w 27"/>
                <a:gd name="T31" fmla="*/ 14 h 14"/>
                <a:gd name="T32" fmla="*/ 27 w 27"/>
                <a:gd name="T33" fmla="*/ 7 h 14"/>
                <a:gd name="T34" fmla="*/ 21 w 27"/>
                <a:gd name="T3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4">
                  <a:moveTo>
                    <a:pt x="21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3"/>
                    <a:pt x="24" y="0"/>
                    <a:pt x="21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3" name="ïSliďè"/>
            <p:cNvSpPr/>
            <p:nvPr/>
          </p:nvSpPr>
          <p:spPr bwMode="auto">
            <a:xfrm>
              <a:off x="6544302" y="3243711"/>
              <a:ext cx="189338" cy="47640"/>
            </a:xfrm>
            <a:custGeom>
              <a:avLst/>
              <a:gdLst>
                <a:gd name="T0" fmla="*/ 155 w 155"/>
                <a:gd name="T1" fmla="*/ 39 h 39"/>
                <a:gd name="T2" fmla="*/ 0 w 155"/>
                <a:gd name="T3" fmla="*/ 39 h 39"/>
                <a:gd name="T4" fmla="*/ 16 w 155"/>
                <a:gd name="T5" fmla="*/ 0 h 39"/>
                <a:gd name="T6" fmla="*/ 137 w 155"/>
                <a:gd name="T7" fmla="*/ 0 h 39"/>
                <a:gd name="T8" fmla="*/ 155 w 155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39">
                  <a:moveTo>
                    <a:pt x="155" y="39"/>
                  </a:moveTo>
                  <a:lnTo>
                    <a:pt x="0" y="39"/>
                  </a:lnTo>
                  <a:lnTo>
                    <a:pt x="16" y="0"/>
                  </a:lnTo>
                  <a:lnTo>
                    <a:pt x="137" y="0"/>
                  </a:lnTo>
                  <a:lnTo>
                    <a:pt x="155" y="3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4" name="îṧľïḓe"/>
            <p:cNvSpPr/>
            <p:nvPr/>
          </p:nvSpPr>
          <p:spPr bwMode="auto">
            <a:xfrm>
              <a:off x="6655462" y="3156982"/>
              <a:ext cx="40311" cy="42754"/>
            </a:xfrm>
            <a:custGeom>
              <a:avLst/>
              <a:gdLst>
                <a:gd name="T0" fmla="*/ 15 w 16"/>
                <a:gd name="T1" fmla="*/ 6 h 17"/>
                <a:gd name="T2" fmla="*/ 8 w 16"/>
                <a:gd name="T3" fmla="*/ 0 h 17"/>
                <a:gd name="T4" fmla="*/ 1 w 16"/>
                <a:gd name="T5" fmla="*/ 6 h 17"/>
                <a:gd name="T6" fmla="*/ 0 w 16"/>
                <a:gd name="T7" fmla="*/ 8 h 17"/>
                <a:gd name="T8" fmla="*/ 2 w 16"/>
                <a:gd name="T9" fmla="*/ 11 h 17"/>
                <a:gd name="T10" fmla="*/ 2 w 16"/>
                <a:gd name="T11" fmla="*/ 11 h 17"/>
                <a:gd name="T12" fmla="*/ 8 w 16"/>
                <a:gd name="T13" fmla="*/ 17 h 17"/>
                <a:gd name="T14" fmla="*/ 14 w 16"/>
                <a:gd name="T15" fmla="*/ 11 h 17"/>
                <a:gd name="T16" fmla="*/ 14 w 16"/>
                <a:gd name="T17" fmla="*/ 11 h 17"/>
                <a:gd name="T18" fmla="*/ 16 w 16"/>
                <a:gd name="T19" fmla="*/ 8 h 17"/>
                <a:gd name="T20" fmla="*/ 15 w 16"/>
                <a:gd name="T21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7">
                  <a:moveTo>
                    <a:pt x="15" y="6"/>
                  </a:moveTo>
                  <a:cubicBezTo>
                    <a:pt x="15" y="2"/>
                    <a:pt x="12" y="0"/>
                    <a:pt x="8" y="0"/>
                  </a:cubicBezTo>
                  <a:cubicBezTo>
                    <a:pt x="4" y="0"/>
                    <a:pt x="1" y="2"/>
                    <a:pt x="1" y="6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0" y="10"/>
                    <a:pt x="1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3" y="14"/>
                    <a:pt x="5" y="17"/>
                    <a:pt x="8" y="17"/>
                  </a:cubicBezTo>
                  <a:cubicBezTo>
                    <a:pt x="11" y="17"/>
                    <a:pt x="13" y="14"/>
                    <a:pt x="14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1"/>
                    <a:pt x="16" y="10"/>
                    <a:pt x="16" y="8"/>
                  </a:cubicBezTo>
                  <a:cubicBezTo>
                    <a:pt x="16" y="7"/>
                    <a:pt x="16" y="6"/>
                    <a:pt x="15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" name="ïṥľíḋe"/>
            <p:cNvSpPr/>
            <p:nvPr/>
          </p:nvSpPr>
          <p:spPr bwMode="auto">
            <a:xfrm>
              <a:off x="6640804" y="3199736"/>
              <a:ext cx="70849" cy="36646"/>
            </a:xfrm>
            <a:custGeom>
              <a:avLst/>
              <a:gdLst>
                <a:gd name="T0" fmla="*/ 21 w 28"/>
                <a:gd name="T1" fmla="*/ 0 h 14"/>
                <a:gd name="T2" fmla="*/ 18 w 28"/>
                <a:gd name="T3" fmla="*/ 0 h 14"/>
                <a:gd name="T4" fmla="*/ 16 w 28"/>
                <a:gd name="T5" fmla="*/ 7 h 14"/>
                <a:gd name="T6" fmla="*/ 14 w 28"/>
                <a:gd name="T7" fmla="*/ 4 h 14"/>
                <a:gd name="T8" fmla="*/ 16 w 28"/>
                <a:gd name="T9" fmla="*/ 1 h 14"/>
                <a:gd name="T10" fmla="*/ 16 w 28"/>
                <a:gd name="T11" fmla="*/ 1 h 14"/>
                <a:gd name="T12" fmla="*/ 14 w 28"/>
                <a:gd name="T13" fmla="*/ 1 h 14"/>
                <a:gd name="T14" fmla="*/ 12 w 28"/>
                <a:gd name="T15" fmla="*/ 1 h 14"/>
                <a:gd name="T16" fmla="*/ 12 w 28"/>
                <a:gd name="T17" fmla="*/ 1 h 14"/>
                <a:gd name="T18" fmla="*/ 14 w 28"/>
                <a:gd name="T19" fmla="*/ 4 h 14"/>
                <a:gd name="T20" fmla="*/ 12 w 28"/>
                <a:gd name="T21" fmla="*/ 7 h 14"/>
                <a:gd name="T22" fmla="*/ 10 w 28"/>
                <a:gd name="T23" fmla="*/ 0 h 14"/>
                <a:gd name="T24" fmla="*/ 7 w 28"/>
                <a:gd name="T25" fmla="*/ 0 h 14"/>
                <a:gd name="T26" fmla="*/ 0 w 28"/>
                <a:gd name="T27" fmla="*/ 7 h 14"/>
                <a:gd name="T28" fmla="*/ 0 w 28"/>
                <a:gd name="T29" fmla="*/ 14 h 14"/>
                <a:gd name="T30" fmla="*/ 28 w 28"/>
                <a:gd name="T31" fmla="*/ 14 h 14"/>
                <a:gd name="T32" fmla="*/ 28 w 28"/>
                <a:gd name="T33" fmla="*/ 7 h 14"/>
                <a:gd name="T34" fmla="*/ 21 w 28"/>
                <a:gd name="T3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" h="14">
                  <a:moveTo>
                    <a:pt x="21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5" y="1"/>
                    <a:pt x="14" y="1"/>
                  </a:cubicBezTo>
                  <a:cubicBezTo>
                    <a:pt x="13" y="1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3"/>
                    <a:pt x="25" y="0"/>
                    <a:pt x="21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" name="iśḻïḑè"/>
            <p:cNvSpPr/>
            <p:nvPr/>
          </p:nvSpPr>
          <p:spPr bwMode="auto">
            <a:xfrm>
              <a:off x="6513764" y="3243711"/>
              <a:ext cx="35425" cy="47640"/>
            </a:xfrm>
            <a:custGeom>
              <a:avLst/>
              <a:gdLst>
                <a:gd name="T0" fmla="*/ 9 w 14"/>
                <a:gd name="T1" fmla="*/ 19 h 19"/>
                <a:gd name="T2" fmla="*/ 14 w 14"/>
                <a:gd name="T3" fmla="*/ 6 h 19"/>
                <a:gd name="T4" fmla="*/ 8 w 14"/>
                <a:gd name="T5" fmla="*/ 0 h 19"/>
                <a:gd name="T6" fmla="*/ 0 w 14"/>
                <a:gd name="T7" fmla="*/ 4 h 19"/>
                <a:gd name="T8" fmla="*/ 0 w 14"/>
                <a:gd name="T9" fmla="*/ 19 h 19"/>
                <a:gd name="T10" fmla="*/ 9 w 14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9">
                  <a:moveTo>
                    <a:pt x="9" y="19"/>
                  </a:move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2" y="0"/>
                    <a:pt x="8" y="0"/>
                  </a:cubicBezTo>
                  <a:cubicBezTo>
                    <a:pt x="3" y="0"/>
                    <a:pt x="0" y="3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9" y="1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7" name="îśļîḓe"/>
            <p:cNvSpPr/>
            <p:nvPr/>
          </p:nvSpPr>
          <p:spPr bwMode="auto">
            <a:xfrm>
              <a:off x="6508878" y="3192407"/>
              <a:ext cx="40311" cy="48861"/>
            </a:xfrm>
            <a:custGeom>
              <a:avLst/>
              <a:gdLst>
                <a:gd name="T0" fmla="*/ 15 w 16"/>
                <a:gd name="T1" fmla="*/ 7 h 19"/>
                <a:gd name="T2" fmla="*/ 10 w 16"/>
                <a:gd name="T3" fmla="*/ 18 h 19"/>
                <a:gd name="T4" fmla="*/ 1 w 16"/>
                <a:gd name="T5" fmla="*/ 10 h 19"/>
                <a:gd name="T6" fmla="*/ 7 w 16"/>
                <a:gd name="T7" fmla="*/ 1 h 19"/>
                <a:gd name="T8" fmla="*/ 15 w 16"/>
                <a:gd name="T9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9">
                  <a:moveTo>
                    <a:pt x="15" y="7"/>
                  </a:moveTo>
                  <a:cubicBezTo>
                    <a:pt x="16" y="11"/>
                    <a:pt x="14" y="17"/>
                    <a:pt x="10" y="18"/>
                  </a:cubicBezTo>
                  <a:cubicBezTo>
                    <a:pt x="6" y="19"/>
                    <a:pt x="2" y="14"/>
                    <a:pt x="1" y="10"/>
                  </a:cubicBezTo>
                  <a:cubicBezTo>
                    <a:pt x="0" y="5"/>
                    <a:pt x="3" y="1"/>
                    <a:pt x="7" y="1"/>
                  </a:cubicBezTo>
                  <a:cubicBezTo>
                    <a:pt x="10" y="0"/>
                    <a:pt x="14" y="3"/>
                    <a:pt x="15" y="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8" name="ïşļiďé"/>
            <p:cNvSpPr/>
            <p:nvPr/>
          </p:nvSpPr>
          <p:spPr bwMode="auto">
            <a:xfrm>
              <a:off x="6726311" y="3243711"/>
              <a:ext cx="37868" cy="47640"/>
            </a:xfrm>
            <a:custGeom>
              <a:avLst/>
              <a:gdLst>
                <a:gd name="T0" fmla="*/ 6 w 15"/>
                <a:gd name="T1" fmla="*/ 19 h 19"/>
                <a:gd name="T2" fmla="*/ 0 w 15"/>
                <a:gd name="T3" fmla="*/ 6 h 19"/>
                <a:gd name="T4" fmla="*/ 7 w 15"/>
                <a:gd name="T5" fmla="*/ 0 h 19"/>
                <a:gd name="T6" fmla="*/ 15 w 15"/>
                <a:gd name="T7" fmla="*/ 4 h 19"/>
                <a:gd name="T8" fmla="*/ 15 w 15"/>
                <a:gd name="T9" fmla="*/ 19 h 19"/>
                <a:gd name="T10" fmla="*/ 6 w 15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9">
                  <a:moveTo>
                    <a:pt x="6" y="19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3" y="0"/>
                    <a:pt x="7" y="0"/>
                  </a:cubicBezTo>
                  <a:cubicBezTo>
                    <a:pt x="11" y="0"/>
                    <a:pt x="15" y="3"/>
                    <a:pt x="15" y="4"/>
                  </a:cubicBezTo>
                  <a:cubicBezTo>
                    <a:pt x="15" y="19"/>
                    <a:pt x="15" y="19"/>
                    <a:pt x="15" y="19"/>
                  </a:cubicBezTo>
                  <a:lnTo>
                    <a:pt x="6" y="1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9" name="ïş1ïďé"/>
            <p:cNvSpPr/>
            <p:nvPr/>
          </p:nvSpPr>
          <p:spPr bwMode="auto">
            <a:xfrm>
              <a:off x="6728754" y="3192407"/>
              <a:ext cx="37868" cy="48861"/>
            </a:xfrm>
            <a:custGeom>
              <a:avLst/>
              <a:gdLst>
                <a:gd name="T0" fmla="*/ 1 w 15"/>
                <a:gd name="T1" fmla="*/ 7 h 19"/>
                <a:gd name="T2" fmla="*/ 6 w 15"/>
                <a:gd name="T3" fmla="*/ 18 h 19"/>
                <a:gd name="T4" fmla="*/ 14 w 15"/>
                <a:gd name="T5" fmla="*/ 10 h 19"/>
                <a:gd name="T6" fmla="*/ 9 w 15"/>
                <a:gd name="T7" fmla="*/ 1 h 19"/>
                <a:gd name="T8" fmla="*/ 1 w 15"/>
                <a:gd name="T9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9">
                  <a:moveTo>
                    <a:pt x="1" y="7"/>
                  </a:moveTo>
                  <a:cubicBezTo>
                    <a:pt x="0" y="11"/>
                    <a:pt x="2" y="17"/>
                    <a:pt x="6" y="18"/>
                  </a:cubicBezTo>
                  <a:cubicBezTo>
                    <a:pt x="9" y="19"/>
                    <a:pt x="14" y="14"/>
                    <a:pt x="14" y="10"/>
                  </a:cubicBezTo>
                  <a:cubicBezTo>
                    <a:pt x="15" y="5"/>
                    <a:pt x="13" y="1"/>
                    <a:pt x="9" y="1"/>
                  </a:cubicBezTo>
                  <a:cubicBezTo>
                    <a:pt x="5" y="0"/>
                    <a:pt x="1" y="3"/>
                    <a:pt x="1" y="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0" name="îšľîďê"/>
            <p:cNvSpPr/>
            <p:nvPr/>
          </p:nvSpPr>
          <p:spPr bwMode="auto">
            <a:xfrm>
              <a:off x="6770286" y="2067375"/>
              <a:ext cx="37868" cy="37868"/>
            </a:xfrm>
            <a:custGeom>
              <a:avLst/>
              <a:gdLst>
                <a:gd name="T0" fmla="*/ 7 w 15"/>
                <a:gd name="T1" fmla="*/ 0 h 15"/>
                <a:gd name="T2" fmla="*/ 0 w 15"/>
                <a:gd name="T3" fmla="*/ 7 h 15"/>
                <a:gd name="T4" fmla="*/ 7 w 15"/>
                <a:gd name="T5" fmla="*/ 15 h 15"/>
                <a:gd name="T6" fmla="*/ 15 w 15"/>
                <a:gd name="T7" fmla="*/ 7 h 15"/>
                <a:gd name="T8" fmla="*/ 7 w 15"/>
                <a:gd name="T9" fmla="*/ 0 h 15"/>
                <a:gd name="T10" fmla="*/ 7 w 15"/>
                <a:gd name="T11" fmla="*/ 13 h 15"/>
                <a:gd name="T12" fmla="*/ 2 w 15"/>
                <a:gd name="T13" fmla="*/ 7 h 15"/>
                <a:gd name="T14" fmla="*/ 7 w 15"/>
                <a:gd name="T15" fmla="*/ 2 h 15"/>
                <a:gd name="T16" fmla="*/ 13 w 15"/>
                <a:gd name="T17" fmla="*/ 7 h 15"/>
                <a:gd name="T18" fmla="*/ 7 w 15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5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5"/>
                    <a:pt x="7" y="15"/>
                  </a:cubicBezTo>
                  <a:cubicBezTo>
                    <a:pt x="11" y="15"/>
                    <a:pt x="15" y="11"/>
                    <a:pt x="15" y="7"/>
                  </a:cubicBezTo>
                  <a:cubicBezTo>
                    <a:pt x="15" y="3"/>
                    <a:pt x="11" y="0"/>
                    <a:pt x="7" y="0"/>
                  </a:cubicBezTo>
                  <a:close/>
                  <a:moveTo>
                    <a:pt x="7" y="13"/>
                  </a:moveTo>
                  <a:cubicBezTo>
                    <a:pt x="4" y="13"/>
                    <a:pt x="2" y="10"/>
                    <a:pt x="2" y="7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10" y="2"/>
                    <a:pt x="13" y="4"/>
                    <a:pt x="13" y="7"/>
                  </a:cubicBezTo>
                  <a:cubicBezTo>
                    <a:pt x="13" y="10"/>
                    <a:pt x="10" y="13"/>
                    <a:pt x="7" y="1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1" name="isļîḍê"/>
            <p:cNvSpPr/>
            <p:nvPr/>
          </p:nvSpPr>
          <p:spPr bwMode="auto">
            <a:xfrm>
              <a:off x="6726311" y="2024622"/>
              <a:ext cx="122153" cy="120932"/>
            </a:xfrm>
            <a:custGeom>
              <a:avLst/>
              <a:gdLst>
                <a:gd name="T0" fmla="*/ 48 w 48"/>
                <a:gd name="T1" fmla="*/ 23 h 48"/>
                <a:gd name="T2" fmla="*/ 42 w 48"/>
                <a:gd name="T3" fmla="*/ 23 h 48"/>
                <a:gd name="T4" fmla="*/ 26 w 48"/>
                <a:gd name="T5" fmla="*/ 6 h 48"/>
                <a:gd name="T6" fmla="*/ 26 w 48"/>
                <a:gd name="T7" fmla="*/ 0 h 48"/>
                <a:gd name="T8" fmla="*/ 23 w 48"/>
                <a:gd name="T9" fmla="*/ 0 h 48"/>
                <a:gd name="T10" fmla="*/ 23 w 48"/>
                <a:gd name="T11" fmla="*/ 6 h 48"/>
                <a:gd name="T12" fmla="*/ 6 w 48"/>
                <a:gd name="T13" fmla="*/ 23 h 48"/>
                <a:gd name="T14" fmla="*/ 0 w 48"/>
                <a:gd name="T15" fmla="*/ 23 h 48"/>
                <a:gd name="T16" fmla="*/ 0 w 48"/>
                <a:gd name="T17" fmla="*/ 26 h 48"/>
                <a:gd name="T18" fmla="*/ 6 w 48"/>
                <a:gd name="T19" fmla="*/ 26 h 48"/>
                <a:gd name="T20" fmla="*/ 23 w 48"/>
                <a:gd name="T21" fmla="*/ 42 h 48"/>
                <a:gd name="T22" fmla="*/ 23 w 48"/>
                <a:gd name="T23" fmla="*/ 48 h 48"/>
                <a:gd name="T24" fmla="*/ 26 w 48"/>
                <a:gd name="T25" fmla="*/ 48 h 48"/>
                <a:gd name="T26" fmla="*/ 26 w 48"/>
                <a:gd name="T27" fmla="*/ 42 h 48"/>
                <a:gd name="T28" fmla="*/ 42 w 48"/>
                <a:gd name="T29" fmla="*/ 26 h 48"/>
                <a:gd name="T30" fmla="*/ 48 w 48"/>
                <a:gd name="T31" fmla="*/ 26 h 48"/>
                <a:gd name="T32" fmla="*/ 48 w 48"/>
                <a:gd name="T33" fmla="*/ 23 h 48"/>
                <a:gd name="T34" fmla="*/ 26 w 48"/>
                <a:gd name="T35" fmla="*/ 38 h 48"/>
                <a:gd name="T36" fmla="*/ 26 w 48"/>
                <a:gd name="T37" fmla="*/ 35 h 48"/>
                <a:gd name="T38" fmla="*/ 24 w 48"/>
                <a:gd name="T39" fmla="*/ 34 h 48"/>
                <a:gd name="T40" fmla="*/ 24 w 48"/>
                <a:gd name="T41" fmla="*/ 34 h 48"/>
                <a:gd name="T42" fmla="*/ 23 w 48"/>
                <a:gd name="T43" fmla="*/ 35 h 48"/>
                <a:gd name="T44" fmla="*/ 23 w 48"/>
                <a:gd name="T45" fmla="*/ 38 h 48"/>
                <a:gd name="T46" fmla="*/ 10 w 48"/>
                <a:gd name="T47" fmla="*/ 26 h 48"/>
                <a:gd name="T48" fmla="*/ 13 w 48"/>
                <a:gd name="T49" fmla="*/ 26 h 48"/>
                <a:gd name="T50" fmla="*/ 15 w 48"/>
                <a:gd name="T51" fmla="*/ 24 h 48"/>
                <a:gd name="T52" fmla="*/ 15 w 48"/>
                <a:gd name="T53" fmla="*/ 24 h 48"/>
                <a:gd name="T54" fmla="*/ 13 w 48"/>
                <a:gd name="T55" fmla="*/ 23 h 48"/>
                <a:gd name="T56" fmla="*/ 10 w 48"/>
                <a:gd name="T57" fmla="*/ 23 h 48"/>
                <a:gd name="T58" fmla="*/ 23 w 48"/>
                <a:gd name="T59" fmla="*/ 10 h 48"/>
                <a:gd name="T60" fmla="*/ 23 w 48"/>
                <a:gd name="T61" fmla="*/ 13 h 48"/>
                <a:gd name="T62" fmla="*/ 24 w 48"/>
                <a:gd name="T63" fmla="*/ 15 h 48"/>
                <a:gd name="T64" fmla="*/ 24 w 48"/>
                <a:gd name="T65" fmla="*/ 15 h 48"/>
                <a:gd name="T66" fmla="*/ 26 w 48"/>
                <a:gd name="T67" fmla="*/ 13 h 48"/>
                <a:gd name="T68" fmla="*/ 26 w 48"/>
                <a:gd name="T69" fmla="*/ 10 h 48"/>
                <a:gd name="T70" fmla="*/ 38 w 48"/>
                <a:gd name="T71" fmla="*/ 23 h 48"/>
                <a:gd name="T72" fmla="*/ 35 w 48"/>
                <a:gd name="T73" fmla="*/ 23 h 48"/>
                <a:gd name="T74" fmla="*/ 34 w 48"/>
                <a:gd name="T75" fmla="*/ 24 h 48"/>
                <a:gd name="T76" fmla="*/ 34 w 48"/>
                <a:gd name="T77" fmla="*/ 24 h 48"/>
                <a:gd name="T78" fmla="*/ 35 w 48"/>
                <a:gd name="T79" fmla="*/ 26 h 48"/>
                <a:gd name="T80" fmla="*/ 38 w 48"/>
                <a:gd name="T81" fmla="*/ 26 h 48"/>
                <a:gd name="T82" fmla="*/ 26 w 48"/>
                <a:gd name="T83" fmla="*/ 3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8" h="48">
                  <a:moveTo>
                    <a:pt x="48" y="2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1" y="14"/>
                    <a:pt x="34" y="7"/>
                    <a:pt x="26" y="6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14" y="7"/>
                    <a:pt x="7" y="14"/>
                    <a:pt x="6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7" y="35"/>
                    <a:pt x="14" y="41"/>
                    <a:pt x="23" y="42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34" y="41"/>
                    <a:pt x="41" y="35"/>
                    <a:pt x="42" y="26"/>
                  </a:cubicBezTo>
                  <a:cubicBezTo>
                    <a:pt x="48" y="26"/>
                    <a:pt x="48" y="26"/>
                    <a:pt x="48" y="26"/>
                  </a:cubicBezTo>
                  <a:lnTo>
                    <a:pt x="48" y="23"/>
                  </a:lnTo>
                  <a:close/>
                  <a:moveTo>
                    <a:pt x="26" y="38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5" y="34"/>
                    <a:pt x="24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16" y="37"/>
                    <a:pt x="11" y="32"/>
                    <a:pt x="10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4" y="26"/>
                    <a:pt x="15" y="25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3"/>
                    <a:pt x="14" y="23"/>
                    <a:pt x="13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16"/>
                    <a:pt x="16" y="11"/>
                    <a:pt x="23" y="10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3" y="14"/>
                    <a:pt x="23" y="15"/>
                    <a:pt x="24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5" y="15"/>
                    <a:pt x="26" y="14"/>
                    <a:pt x="26" y="13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32" y="11"/>
                    <a:pt x="37" y="16"/>
                    <a:pt x="38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4" y="23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5"/>
                    <a:pt x="35" y="26"/>
                    <a:pt x="35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7" y="32"/>
                    <a:pt x="32" y="37"/>
                    <a:pt x="26" y="3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2" name="ï$ľïḑé"/>
            <p:cNvSpPr/>
            <p:nvPr/>
          </p:nvSpPr>
          <p:spPr bwMode="auto">
            <a:xfrm>
              <a:off x="5979954" y="2746547"/>
              <a:ext cx="119710" cy="111160"/>
            </a:xfrm>
            <a:custGeom>
              <a:avLst/>
              <a:gdLst>
                <a:gd name="T0" fmla="*/ 43 w 47"/>
                <a:gd name="T1" fmla="*/ 41 h 44"/>
                <a:gd name="T2" fmla="*/ 47 w 47"/>
                <a:gd name="T3" fmla="*/ 0 h 44"/>
                <a:gd name="T4" fmla="*/ 6 w 47"/>
                <a:gd name="T5" fmla="*/ 0 h 44"/>
                <a:gd name="T6" fmla="*/ 16 w 47"/>
                <a:gd name="T7" fmla="*/ 11 h 44"/>
                <a:gd name="T8" fmla="*/ 1 w 47"/>
                <a:gd name="T9" fmla="*/ 24 h 44"/>
                <a:gd name="T10" fmla="*/ 1 w 47"/>
                <a:gd name="T11" fmla="*/ 27 h 44"/>
                <a:gd name="T12" fmla="*/ 15 w 47"/>
                <a:gd name="T13" fmla="*/ 43 h 44"/>
                <a:gd name="T14" fmla="*/ 18 w 47"/>
                <a:gd name="T15" fmla="*/ 43 h 44"/>
                <a:gd name="T16" fmla="*/ 33 w 47"/>
                <a:gd name="T17" fmla="*/ 30 h 44"/>
                <a:gd name="T18" fmla="*/ 43 w 47"/>
                <a:gd name="T19" fmla="*/ 4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4">
                  <a:moveTo>
                    <a:pt x="43" y="41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0" y="25"/>
                    <a:pt x="0" y="26"/>
                    <a:pt x="1" y="27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6" y="44"/>
                    <a:pt x="17" y="44"/>
                    <a:pt x="18" y="43"/>
                  </a:cubicBezTo>
                  <a:cubicBezTo>
                    <a:pt x="33" y="30"/>
                    <a:pt x="33" y="30"/>
                    <a:pt x="33" y="30"/>
                  </a:cubicBezTo>
                  <a:lnTo>
                    <a:pt x="43" y="4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3" name="îṧ1ídê"/>
            <p:cNvSpPr/>
            <p:nvPr/>
          </p:nvSpPr>
          <p:spPr bwMode="auto">
            <a:xfrm>
              <a:off x="5986062" y="2843049"/>
              <a:ext cx="118489" cy="113603"/>
            </a:xfrm>
            <a:custGeom>
              <a:avLst/>
              <a:gdLst>
                <a:gd name="T0" fmla="*/ 4 w 47"/>
                <a:gd name="T1" fmla="*/ 3 h 45"/>
                <a:gd name="T2" fmla="*/ 0 w 47"/>
                <a:gd name="T3" fmla="*/ 44 h 45"/>
                <a:gd name="T4" fmla="*/ 40 w 47"/>
                <a:gd name="T5" fmla="*/ 45 h 45"/>
                <a:gd name="T6" fmla="*/ 31 w 47"/>
                <a:gd name="T7" fmla="*/ 34 h 45"/>
                <a:gd name="T8" fmla="*/ 46 w 47"/>
                <a:gd name="T9" fmla="*/ 20 h 45"/>
                <a:gd name="T10" fmla="*/ 46 w 47"/>
                <a:gd name="T11" fmla="*/ 17 h 45"/>
                <a:gd name="T12" fmla="*/ 32 w 47"/>
                <a:gd name="T13" fmla="*/ 1 h 45"/>
                <a:gd name="T14" fmla="*/ 29 w 47"/>
                <a:gd name="T15" fmla="*/ 1 h 45"/>
                <a:gd name="T16" fmla="*/ 14 w 47"/>
                <a:gd name="T17" fmla="*/ 14 h 45"/>
                <a:gd name="T18" fmla="*/ 4 w 47"/>
                <a:gd name="T19" fmla="*/ 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5">
                  <a:moveTo>
                    <a:pt x="4" y="3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7" y="19"/>
                    <a:pt x="47" y="18"/>
                    <a:pt x="46" y="17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1" y="0"/>
                    <a:pt x="30" y="0"/>
                    <a:pt x="29" y="1"/>
                  </a:cubicBezTo>
                  <a:cubicBezTo>
                    <a:pt x="14" y="14"/>
                    <a:pt x="14" y="14"/>
                    <a:pt x="14" y="14"/>
                  </a:cubicBezTo>
                  <a:lnTo>
                    <a:pt x="4" y="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4" name="îṣļïḍè"/>
            <p:cNvSpPr/>
            <p:nvPr/>
          </p:nvSpPr>
          <p:spPr bwMode="auto">
            <a:xfrm>
              <a:off x="7112315" y="2003856"/>
              <a:ext cx="193002" cy="188116"/>
            </a:xfrm>
            <a:custGeom>
              <a:avLst/>
              <a:gdLst>
                <a:gd name="T0" fmla="*/ 40 w 76"/>
                <a:gd name="T1" fmla="*/ 68 h 74"/>
                <a:gd name="T2" fmla="*/ 39 w 76"/>
                <a:gd name="T3" fmla="*/ 63 h 74"/>
                <a:gd name="T4" fmla="*/ 31 w 76"/>
                <a:gd name="T5" fmla="*/ 56 h 74"/>
                <a:gd name="T6" fmla="*/ 38 w 76"/>
                <a:gd name="T7" fmla="*/ 43 h 74"/>
                <a:gd name="T8" fmla="*/ 51 w 76"/>
                <a:gd name="T9" fmla="*/ 49 h 74"/>
                <a:gd name="T10" fmla="*/ 49 w 76"/>
                <a:gd name="T11" fmla="*/ 60 h 74"/>
                <a:gd name="T12" fmla="*/ 51 w 76"/>
                <a:gd name="T13" fmla="*/ 63 h 74"/>
                <a:gd name="T14" fmla="*/ 59 w 76"/>
                <a:gd name="T15" fmla="*/ 59 h 74"/>
                <a:gd name="T16" fmla="*/ 61 w 76"/>
                <a:gd name="T17" fmla="*/ 55 h 74"/>
                <a:gd name="T18" fmla="*/ 55 w 76"/>
                <a:gd name="T19" fmla="*/ 41 h 74"/>
                <a:gd name="T20" fmla="*/ 57 w 76"/>
                <a:gd name="T21" fmla="*/ 40 h 74"/>
                <a:gd name="T22" fmla="*/ 68 w 76"/>
                <a:gd name="T23" fmla="*/ 42 h 74"/>
                <a:gd name="T24" fmla="*/ 74 w 76"/>
                <a:gd name="T25" fmla="*/ 29 h 74"/>
                <a:gd name="T26" fmla="*/ 61 w 76"/>
                <a:gd name="T27" fmla="*/ 22 h 74"/>
                <a:gd name="T28" fmla="*/ 54 w 76"/>
                <a:gd name="T29" fmla="*/ 30 h 74"/>
                <a:gd name="T30" fmla="*/ 52 w 76"/>
                <a:gd name="T31" fmla="*/ 31 h 74"/>
                <a:gd name="T32" fmla="*/ 48 w 76"/>
                <a:gd name="T33" fmla="*/ 15 h 74"/>
                <a:gd name="T34" fmla="*/ 44 w 76"/>
                <a:gd name="T35" fmla="*/ 13 h 74"/>
                <a:gd name="T36" fmla="*/ 28 w 76"/>
                <a:gd name="T37" fmla="*/ 20 h 74"/>
                <a:gd name="T38" fmla="*/ 27 w 76"/>
                <a:gd name="T39" fmla="*/ 19 h 74"/>
                <a:gd name="T40" fmla="*/ 30 w 76"/>
                <a:gd name="T41" fmla="*/ 8 h 74"/>
                <a:gd name="T42" fmla="*/ 17 w 76"/>
                <a:gd name="T43" fmla="*/ 1 h 74"/>
                <a:gd name="T44" fmla="*/ 10 w 76"/>
                <a:gd name="T45" fmla="*/ 15 h 74"/>
                <a:gd name="T46" fmla="*/ 18 w 76"/>
                <a:gd name="T47" fmla="*/ 22 h 74"/>
                <a:gd name="T48" fmla="*/ 18 w 76"/>
                <a:gd name="T49" fmla="*/ 24 h 74"/>
                <a:gd name="T50" fmla="*/ 2 w 76"/>
                <a:gd name="T51" fmla="*/ 27 h 74"/>
                <a:gd name="T52" fmla="*/ 0 w 76"/>
                <a:gd name="T53" fmla="*/ 31 h 74"/>
                <a:gd name="T54" fmla="*/ 3 w 76"/>
                <a:gd name="T55" fmla="*/ 48 h 74"/>
                <a:gd name="T56" fmla="*/ 7 w 76"/>
                <a:gd name="T57" fmla="*/ 47 h 74"/>
                <a:gd name="T58" fmla="*/ 14 w 76"/>
                <a:gd name="T59" fmla="*/ 39 h 74"/>
                <a:gd name="T60" fmla="*/ 27 w 76"/>
                <a:gd name="T61" fmla="*/ 46 h 74"/>
                <a:gd name="T62" fmla="*/ 20 w 76"/>
                <a:gd name="T63" fmla="*/ 59 h 74"/>
                <a:gd name="T64" fmla="*/ 10 w 76"/>
                <a:gd name="T65" fmla="*/ 56 h 74"/>
                <a:gd name="T66" fmla="*/ 7 w 76"/>
                <a:gd name="T67" fmla="*/ 58 h 74"/>
                <a:gd name="T68" fmla="*/ 13 w 76"/>
                <a:gd name="T69" fmla="*/ 71 h 74"/>
                <a:gd name="T70" fmla="*/ 17 w 76"/>
                <a:gd name="T71" fmla="*/ 73 h 74"/>
                <a:gd name="T72" fmla="*/ 40 w 76"/>
                <a:gd name="T73" fmla="*/ 6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6" h="74">
                  <a:moveTo>
                    <a:pt x="40" y="68"/>
                  </a:moveTo>
                  <a:cubicBezTo>
                    <a:pt x="39" y="63"/>
                    <a:pt x="39" y="63"/>
                    <a:pt x="39" y="63"/>
                  </a:cubicBezTo>
                  <a:cubicBezTo>
                    <a:pt x="36" y="62"/>
                    <a:pt x="33" y="60"/>
                    <a:pt x="31" y="56"/>
                  </a:cubicBezTo>
                  <a:cubicBezTo>
                    <a:pt x="30" y="50"/>
                    <a:pt x="33" y="45"/>
                    <a:pt x="38" y="43"/>
                  </a:cubicBezTo>
                  <a:cubicBezTo>
                    <a:pt x="43" y="41"/>
                    <a:pt x="49" y="44"/>
                    <a:pt x="51" y="49"/>
                  </a:cubicBezTo>
                  <a:cubicBezTo>
                    <a:pt x="52" y="53"/>
                    <a:pt x="51" y="57"/>
                    <a:pt x="49" y="60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6" y="61"/>
                    <a:pt x="59" y="59"/>
                    <a:pt x="59" y="59"/>
                  </a:cubicBezTo>
                  <a:cubicBezTo>
                    <a:pt x="61" y="58"/>
                    <a:pt x="62" y="57"/>
                    <a:pt x="61" y="55"/>
                  </a:cubicBezTo>
                  <a:cubicBezTo>
                    <a:pt x="61" y="55"/>
                    <a:pt x="58" y="49"/>
                    <a:pt x="55" y="41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60" y="42"/>
                    <a:pt x="64" y="43"/>
                    <a:pt x="68" y="42"/>
                  </a:cubicBezTo>
                  <a:cubicBezTo>
                    <a:pt x="73" y="40"/>
                    <a:pt x="76" y="35"/>
                    <a:pt x="74" y="29"/>
                  </a:cubicBezTo>
                  <a:cubicBezTo>
                    <a:pt x="73" y="24"/>
                    <a:pt x="67" y="21"/>
                    <a:pt x="61" y="22"/>
                  </a:cubicBezTo>
                  <a:cubicBezTo>
                    <a:pt x="57" y="24"/>
                    <a:pt x="55" y="27"/>
                    <a:pt x="54" y="30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0" y="25"/>
                    <a:pt x="48" y="19"/>
                    <a:pt x="48" y="15"/>
                  </a:cubicBezTo>
                  <a:cubicBezTo>
                    <a:pt x="47" y="14"/>
                    <a:pt x="46" y="13"/>
                    <a:pt x="44" y="13"/>
                  </a:cubicBezTo>
                  <a:cubicBezTo>
                    <a:pt x="44" y="13"/>
                    <a:pt x="37" y="17"/>
                    <a:pt x="28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30" y="16"/>
                    <a:pt x="31" y="12"/>
                    <a:pt x="30" y="8"/>
                  </a:cubicBezTo>
                  <a:cubicBezTo>
                    <a:pt x="28" y="3"/>
                    <a:pt x="22" y="0"/>
                    <a:pt x="17" y="1"/>
                  </a:cubicBezTo>
                  <a:cubicBezTo>
                    <a:pt x="11" y="3"/>
                    <a:pt x="8" y="9"/>
                    <a:pt x="10" y="15"/>
                  </a:cubicBezTo>
                  <a:cubicBezTo>
                    <a:pt x="11" y="18"/>
                    <a:pt x="14" y="21"/>
                    <a:pt x="18" y="22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1" y="26"/>
                    <a:pt x="5" y="28"/>
                    <a:pt x="2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0" y="35"/>
                    <a:pt x="1" y="41"/>
                    <a:pt x="3" y="48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8" y="44"/>
                    <a:pt x="10" y="40"/>
                    <a:pt x="14" y="39"/>
                  </a:cubicBezTo>
                  <a:cubicBezTo>
                    <a:pt x="19" y="37"/>
                    <a:pt x="25" y="40"/>
                    <a:pt x="27" y="46"/>
                  </a:cubicBezTo>
                  <a:cubicBezTo>
                    <a:pt x="29" y="51"/>
                    <a:pt x="26" y="57"/>
                    <a:pt x="20" y="59"/>
                  </a:cubicBezTo>
                  <a:cubicBezTo>
                    <a:pt x="17" y="60"/>
                    <a:pt x="13" y="59"/>
                    <a:pt x="10" y="56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10" y="65"/>
                    <a:pt x="13" y="71"/>
                    <a:pt x="13" y="71"/>
                  </a:cubicBezTo>
                  <a:cubicBezTo>
                    <a:pt x="13" y="72"/>
                    <a:pt x="13" y="72"/>
                    <a:pt x="17" y="73"/>
                  </a:cubicBezTo>
                  <a:cubicBezTo>
                    <a:pt x="22" y="74"/>
                    <a:pt x="31" y="71"/>
                    <a:pt x="40" y="6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5" name="islídê"/>
            <p:cNvSpPr/>
            <p:nvPr/>
          </p:nvSpPr>
          <p:spPr bwMode="auto">
            <a:xfrm>
              <a:off x="5887118" y="3309674"/>
              <a:ext cx="87950" cy="47640"/>
            </a:xfrm>
            <a:custGeom>
              <a:avLst/>
              <a:gdLst>
                <a:gd name="T0" fmla="*/ 35 w 72"/>
                <a:gd name="T1" fmla="*/ 0 h 39"/>
                <a:gd name="T2" fmla="*/ 20 w 72"/>
                <a:gd name="T3" fmla="*/ 14 h 39"/>
                <a:gd name="T4" fmla="*/ 20 w 72"/>
                <a:gd name="T5" fmla="*/ 8 h 39"/>
                <a:gd name="T6" fmla="*/ 10 w 72"/>
                <a:gd name="T7" fmla="*/ 8 h 39"/>
                <a:gd name="T8" fmla="*/ 10 w 72"/>
                <a:gd name="T9" fmla="*/ 27 h 39"/>
                <a:gd name="T10" fmla="*/ 0 w 72"/>
                <a:gd name="T11" fmla="*/ 37 h 39"/>
                <a:gd name="T12" fmla="*/ 2 w 72"/>
                <a:gd name="T13" fmla="*/ 39 h 39"/>
                <a:gd name="T14" fmla="*/ 35 w 72"/>
                <a:gd name="T15" fmla="*/ 4 h 39"/>
                <a:gd name="T16" fmla="*/ 70 w 72"/>
                <a:gd name="T17" fmla="*/ 39 h 39"/>
                <a:gd name="T18" fmla="*/ 72 w 72"/>
                <a:gd name="T19" fmla="*/ 37 h 39"/>
                <a:gd name="T20" fmla="*/ 35 w 72"/>
                <a:gd name="T21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39">
                  <a:moveTo>
                    <a:pt x="35" y="0"/>
                  </a:moveTo>
                  <a:lnTo>
                    <a:pt x="20" y="14"/>
                  </a:lnTo>
                  <a:lnTo>
                    <a:pt x="20" y="8"/>
                  </a:lnTo>
                  <a:lnTo>
                    <a:pt x="10" y="8"/>
                  </a:lnTo>
                  <a:lnTo>
                    <a:pt x="10" y="27"/>
                  </a:lnTo>
                  <a:lnTo>
                    <a:pt x="0" y="37"/>
                  </a:lnTo>
                  <a:lnTo>
                    <a:pt x="2" y="39"/>
                  </a:lnTo>
                  <a:lnTo>
                    <a:pt x="35" y="4"/>
                  </a:lnTo>
                  <a:lnTo>
                    <a:pt x="70" y="39"/>
                  </a:lnTo>
                  <a:lnTo>
                    <a:pt x="72" y="37"/>
                  </a:lnTo>
                  <a:lnTo>
                    <a:pt x="35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6" name="išľîḑé"/>
            <p:cNvSpPr/>
            <p:nvPr/>
          </p:nvSpPr>
          <p:spPr bwMode="auto">
            <a:xfrm>
              <a:off x="5899333" y="3324332"/>
              <a:ext cx="63520" cy="75735"/>
            </a:xfrm>
            <a:custGeom>
              <a:avLst/>
              <a:gdLst>
                <a:gd name="T0" fmla="*/ 0 w 52"/>
                <a:gd name="T1" fmla="*/ 27 h 62"/>
                <a:gd name="T2" fmla="*/ 0 w 52"/>
                <a:gd name="T3" fmla="*/ 62 h 62"/>
                <a:gd name="T4" fmla="*/ 21 w 52"/>
                <a:gd name="T5" fmla="*/ 62 h 62"/>
                <a:gd name="T6" fmla="*/ 21 w 52"/>
                <a:gd name="T7" fmla="*/ 42 h 62"/>
                <a:gd name="T8" fmla="*/ 31 w 52"/>
                <a:gd name="T9" fmla="*/ 42 h 62"/>
                <a:gd name="T10" fmla="*/ 31 w 52"/>
                <a:gd name="T11" fmla="*/ 62 h 62"/>
                <a:gd name="T12" fmla="*/ 52 w 52"/>
                <a:gd name="T13" fmla="*/ 62 h 62"/>
                <a:gd name="T14" fmla="*/ 52 w 52"/>
                <a:gd name="T15" fmla="*/ 27 h 62"/>
                <a:gd name="T16" fmla="*/ 25 w 52"/>
                <a:gd name="T17" fmla="*/ 0 h 62"/>
                <a:gd name="T18" fmla="*/ 0 w 52"/>
                <a:gd name="T19" fmla="*/ 2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62">
                  <a:moveTo>
                    <a:pt x="0" y="27"/>
                  </a:moveTo>
                  <a:lnTo>
                    <a:pt x="0" y="62"/>
                  </a:lnTo>
                  <a:lnTo>
                    <a:pt x="21" y="62"/>
                  </a:lnTo>
                  <a:lnTo>
                    <a:pt x="21" y="42"/>
                  </a:lnTo>
                  <a:lnTo>
                    <a:pt x="31" y="42"/>
                  </a:lnTo>
                  <a:lnTo>
                    <a:pt x="31" y="62"/>
                  </a:lnTo>
                  <a:lnTo>
                    <a:pt x="52" y="62"/>
                  </a:lnTo>
                  <a:lnTo>
                    <a:pt x="52" y="27"/>
                  </a:lnTo>
                  <a:lnTo>
                    <a:pt x="25" y="0"/>
                  </a:lnTo>
                  <a:lnTo>
                    <a:pt x="0" y="2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7" name="î$ļïḋê"/>
            <p:cNvSpPr/>
            <p:nvPr/>
          </p:nvSpPr>
          <p:spPr bwMode="auto">
            <a:xfrm>
              <a:off x="6650576" y="3425719"/>
              <a:ext cx="89172" cy="48861"/>
            </a:xfrm>
            <a:custGeom>
              <a:avLst/>
              <a:gdLst>
                <a:gd name="T0" fmla="*/ 35 w 73"/>
                <a:gd name="T1" fmla="*/ 0 h 40"/>
                <a:gd name="T2" fmla="*/ 21 w 73"/>
                <a:gd name="T3" fmla="*/ 15 h 40"/>
                <a:gd name="T4" fmla="*/ 21 w 73"/>
                <a:gd name="T5" fmla="*/ 8 h 40"/>
                <a:gd name="T6" fmla="*/ 10 w 73"/>
                <a:gd name="T7" fmla="*/ 8 h 40"/>
                <a:gd name="T8" fmla="*/ 10 w 73"/>
                <a:gd name="T9" fmla="*/ 27 h 40"/>
                <a:gd name="T10" fmla="*/ 0 w 73"/>
                <a:gd name="T11" fmla="*/ 37 h 40"/>
                <a:gd name="T12" fmla="*/ 2 w 73"/>
                <a:gd name="T13" fmla="*/ 40 h 40"/>
                <a:gd name="T14" fmla="*/ 35 w 73"/>
                <a:gd name="T15" fmla="*/ 4 h 40"/>
                <a:gd name="T16" fmla="*/ 71 w 73"/>
                <a:gd name="T17" fmla="*/ 40 h 40"/>
                <a:gd name="T18" fmla="*/ 73 w 73"/>
                <a:gd name="T19" fmla="*/ 37 h 40"/>
                <a:gd name="T20" fmla="*/ 35 w 73"/>
                <a:gd name="T2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40">
                  <a:moveTo>
                    <a:pt x="35" y="0"/>
                  </a:moveTo>
                  <a:lnTo>
                    <a:pt x="21" y="15"/>
                  </a:lnTo>
                  <a:lnTo>
                    <a:pt x="21" y="8"/>
                  </a:lnTo>
                  <a:lnTo>
                    <a:pt x="10" y="8"/>
                  </a:lnTo>
                  <a:lnTo>
                    <a:pt x="10" y="27"/>
                  </a:lnTo>
                  <a:lnTo>
                    <a:pt x="0" y="37"/>
                  </a:lnTo>
                  <a:lnTo>
                    <a:pt x="2" y="40"/>
                  </a:lnTo>
                  <a:lnTo>
                    <a:pt x="35" y="4"/>
                  </a:lnTo>
                  <a:lnTo>
                    <a:pt x="71" y="40"/>
                  </a:lnTo>
                  <a:lnTo>
                    <a:pt x="73" y="37"/>
                  </a:lnTo>
                  <a:lnTo>
                    <a:pt x="35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8" name="isľíḋe"/>
            <p:cNvSpPr/>
            <p:nvPr/>
          </p:nvSpPr>
          <p:spPr bwMode="auto">
            <a:xfrm>
              <a:off x="6662791" y="3441599"/>
              <a:ext cx="63520" cy="73292"/>
            </a:xfrm>
            <a:custGeom>
              <a:avLst/>
              <a:gdLst>
                <a:gd name="T0" fmla="*/ 0 w 52"/>
                <a:gd name="T1" fmla="*/ 24 h 60"/>
                <a:gd name="T2" fmla="*/ 0 w 52"/>
                <a:gd name="T3" fmla="*/ 60 h 60"/>
                <a:gd name="T4" fmla="*/ 21 w 52"/>
                <a:gd name="T5" fmla="*/ 60 h 60"/>
                <a:gd name="T6" fmla="*/ 21 w 52"/>
                <a:gd name="T7" fmla="*/ 39 h 60"/>
                <a:gd name="T8" fmla="*/ 31 w 52"/>
                <a:gd name="T9" fmla="*/ 39 h 60"/>
                <a:gd name="T10" fmla="*/ 31 w 52"/>
                <a:gd name="T11" fmla="*/ 60 h 60"/>
                <a:gd name="T12" fmla="*/ 52 w 52"/>
                <a:gd name="T13" fmla="*/ 60 h 60"/>
                <a:gd name="T14" fmla="*/ 52 w 52"/>
                <a:gd name="T15" fmla="*/ 24 h 60"/>
                <a:gd name="T16" fmla="*/ 25 w 52"/>
                <a:gd name="T17" fmla="*/ 0 h 60"/>
                <a:gd name="T18" fmla="*/ 0 w 52"/>
                <a:gd name="T19" fmla="*/ 2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60">
                  <a:moveTo>
                    <a:pt x="0" y="24"/>
                  </a:moveTo>
                  <a:lnTo>
                    <a:pt x="0" y="60"/>
                  </a:lnTo>
                  <a:lnTo>
                    <a:pt x="21" y="60"/>
                  </a:lnTo>
                  <a:lnTo>
                    <a:pt x="21" y="39"/>
                  </a:lnTo>
                  <a:lnTo>
                    <a:pt x="31" y="39"/>
                  </a:lnTo>
                  <a:lnTo>
                    <a:pt x="31" y="60"/>
                  </a:lnTo>
                  <a:lnTo>
                    <a:pt x="52" y="60"/>
                  </a:lnTo>
                  <a:lnTo>
                    <a:pt x="52" y="24"/>
                  </a:lnTo>
                  <a:lnTo>
                    <a:pt x="25" y="0"/>
                  </a:lnTo>
                  <a:lnTo>
                    <a:pt x="0" y="2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9" name="îṡḷîdè"/>
            <p:cNvSpPr/>
            <p:nvPr/>
          </p:nvSpPr>
          <p:spPr bwMode="auto">
            <a:xfrm>
              <a:off x="7133081" y="4112220"/>
              <a:ext cx="134369" cy="106274"/>
            </a:xfrm>
            <a:custGeom>
              <a:avLst/>
              <a:gdLst>
                <a:gd name="T0" fmla="*/ 23 w 53"/>
                <a:gd name="T1" fmla="*/ 36 h 42"/>
                <a:gd name="T2" fmla="*/ 26 w 53"/>
                <a:gd name="T3" fmla="*/ 35 h 42"/>
                <a:gd name="T4" fmla="*/ 30 w 53"/>
                <a:gd name="T5" fmla="*/ 36 h 42"/>
                <a:gd name="T6" fmla="*/ 31 w 53"/>
                <a:gd name="T7" fmla="*/ 37 h 42"/>
                <a:gd name="T8" fmla="*/ 36 w 53"/>
                <a:gd name="T9" fmla="*/ 42 h 42"/>
                <a:gd name="T10" fmla="*/ 53 w 53"/>
                <a:gd name="T11" fmla="*/ 25 h 42"/>
                <a:gd name="T12" fmla="*/ 28 w 53"/>
                <a:gd name="T13" fmla="*/ 1 h 42"/>
                <a:gd name="T14" fmla="*/ 24 w 53"/>
                <a:gd name="T15" fmla="*/ 1 h 42"/>
                <a:gd name="T16" fmla="*/ 1 w 53"/>
                <a:gd name="T17" fmla="*/ 24 h 42"/>
                <a:gd name="T18" fmla="*/ 0 w 53"/>
                <a:gd name="T19" fmla="*/ 26 h 42"/>
                <a:gd name="T20" fmla="*/ 16 w 53"/>
                <a:gd name="T21" fmla="*/ 42 h 42"/>
                <a:gd name="T22" fmla="*/ 23 w 53"/>
                <a:gd name="T23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42">
                  <a:moveTo>
                    <a:pt x="23" y="36"/>
                  </a:moveTo>
                  <a:cubicBezTo>
                    <a:pt x="24" y="35"/>
                    <a:pt x="25" y="35"/>
                    <a:pt x="26" y="35"/>
                  </a:cubicBezTo>
                  <a:cubicBezTo>
                    <a:pt x="28" y="35"/>
                    <a:pt x="29" y="35"/>
                    <a:pt x="30" y="36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0"/>
                    <a:pt x="25" y="0"/>
                    <a:pt x="24" y="1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6" y="42"/>
                    <a:pt x="16" y="42"/>
                    <a:pt x="16" y="42"/>
                  </a:cubicBezTo>
                  <a:lnTo>
                    <a:pt x="23" y="36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0" name="íṡḷiḑe"/>
            <p:cNvSpPr/>
            <p:nvPr/>
          </p:nvSpPr>
          <p:spPr bwMode="auto">
            <a:xfrm>
              <a:off x="7130638" y="4185512"/>
              <a:ext cx="40311" cy="76957"/>
            </a:xfrm>
            <a:custGeom>
              <a:avLst/>
              <a:gdLst>
                <a:gd name="T0" fmla="*/ 33 w 33"/>
                <a:gd name="T1" fmla="*/ 32 h 63"/>
                <a:gd name="T2" fmla="*/ 33 w 33"/>
                <a:gd name="T3" fmla="*/ 32 h 63"/>
                <a:gd name="T4" fmla="*/ 0 w 33"/>
                <a:gd name="T5" fmla="*/ 0 h 63"/>
                <a:gd name="T6" fmla="*/ 0 w 33"/>
                <a:gd name="T7" fmla="*/ 0 h 63"/>
                <a:gd name="T8" fmla="*/ 0 w 33"/>
                <a:gd name="T9" fmla="*/ 0 h 63"/>
                <a:gd name="T10" fmla="*/ 0 w 33"/>
                <a:gd name="T11" fmla="*/ 5 h 63"/>
                <a:gd name="T12" fmla="*/ 0 w 33"/>
                <a:gd name="T13" fmla="*/ 63 h 63"/>
                <a:gd name="T14" fmla="*/ 33 w 33"/>
                <a:gd name="T15" fmla="*/ 32 h 63"/>
                <a:gd name="T16" fmla="*/ 33 w 33"/>
                <a:gd name="T17" fmla="*/ 3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63">
                  <a:moveTo>
                    <a:pt x="33" y="32"/>
                  </a:moveTo>
                  <a:lnTo>
                    <a:pt x="33" y="3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63"/>
                  </a:lnTo>
                  <a:lnTo>
                    <a:pt x="33" y="32"/>
                  </a:lnTo>
                  <a:lnTo>
                    <a:pt x="33" y="3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1" name="îṥ1îḑé"/>
            <p:cNvSpPr/>
            <p:nvPr/>
          </p:nvSpPr>
          <p:spPr bwMode="auto">
            <a:xfrm>
              <a:off x="7135524" y="4206278"/>
              <a:ext cx="127039" cy="61077"/>
            </a:xfrm>
            <a:custGeom>
              <a:avLst/>
              <a:gdLst>
                <a:gd name="T0" fmla="*/ 49 w 50"/>
                <a:gd name="T1" fmla="*/ 22 h 24"/>
                <a:gd name="T2" fmla="*/ 49 w 50"/>
                <a:gd name="T3" fmla="*/ 22 h 24"/>
                <a:gd name="T4" fmla="*/ 27 w 50"/>
                <a:gd name="T5" fmla="*/ 1 h 24"/>
                <a:gd name="T6" fmla="*/ 23 w 50"/>
                <a:gd name="T7" fmla="*/ 1 h 24"/>
                <a:gd name="T8" fmla="*/ 1 w 50"/>
                <a:gd name="T9" fmla="*/ 23 h 24"/>
                <a:gd name="T10" fmla="*/ 1 w 50"/>
                <a:gd name="T11" fmla="*/ 23 h 24"/>
                <a:gd name="T12" fmla="*/ 0 w 50"/>
                <a:gd name="T13" fmla="*/ 24 h 24"/>
                <a:gd name="T14" fmla="*/ 50 w 50"/>
                <a:gd name="T15" fmla="*/ 24 h 24"/>
                <a:gd name="T16" fmla="*/ 50 w 50"/>
                <a:gd name="T17" fmla="*/ 23 h 24"/>
                <a:gd name="T18" fmla="*/ 49 w 50"/>
                <a:gd name="T19" fmla="*/ 2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24">
                  <a:moveTo>
                    <a:pt x="49" y="22"/>
                  </a:moveTo>
                  <a:cubicBezTo>
                    <a:pt x="49" y="22"/>
                    <a:pt x="49" y="22"/>
                    <a:pt x="49" y="22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6" y="0"/>
                    <a:pt x="24" y="0"/>
                    <a:pt x="23" y="1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3"/>
                    <a:pt x="50" y="23"/>
                    <a:pt x="50" y="23"/>
                  </a:cubicBezTo>
                  <a:lnTo>
                    <a:pt x="49" y="2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2" name="íşlíḓê"/>
            <p:cNvSpPr/>
            <p:nvPr/>
          </p:nvSpPr>
          <p:spPr bwMode="auto">
            <a:xfrm>
              <a:off x="7229581" y="4183069"/>
              <a:ext cx="37868" cy="79400"/>
            </a:xfrm>
            <a:custGeom>
              <a:avLst/>
              <a:gdLst>
                <a:gd name="T0" fmla="*/ 0 w 31"/>
                <a:gd name="T1" fmla="*/ 34 h 65"/>
                <a:gd name="T2" fmla="*/ 0 w 31"/>
                <a:gd name="T3" fmla="*/ 34 h 65"/>
                <a:gd name="T4" fmla="*/ 0 w 31"/>
                <a:gd name="T5" fmla="*/ 34 h 65"/>
                <a:gd name="T6" fmla="*/ 31 w 31"/>
                <a:gd name="T7" fmla="*/ 65 h 65"/>
                <a:gd name="T8" fmla="*/ 31 w 31"/>
                <a:gd name="T9" fmla="*/ 2 h 65"/>
                <a:gd name="T10" fmla="*/ 31 w 31"/>
                <a:gd name="T11" fmla="*/ 2 h 65"/>
                <a:gd name="T12" fmla="*/ 31 w 31"/>
                <a:gd name="T13" fmla="*/ 0 h 65"/>
                <a:gd name="T14" fmla="*/ 0 w 31"/>
                <a:gd name="T15" fmla="*/ 3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65">
                  <a:moveTo>
                    <a:pt x="0" y="34"/>
                  </a:moveTo>
                  <a:lnTo>
                    <a:pt x="0" y="34"/>
                  </a:lnTo>
                  <a:lnTo>
                    <a:pt x="0" y="34"/>
                  </a:lnTo>
                  <a:lnTo>
                    <a:pt x="31" y="65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1" y="0"/>
                  </a:lnTo>
                  <a:lnTo>
                    <a:pt x="0" y="3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3" name="iŝľïḑe"/>
            <p:cNvSpPr/>
            <p:nvPr/>
          </p:nvSpPr>
          <p:spPr bwMode="auto">
            <a:xfrm>
              <a:off x="8005255" y="2824725"/>
              <a:ext cx="98944" cy="122153"/>
            </a:xfrm>
            <a:custGeom>
              <a:avLst/>
              <a:gdLst>
                <a:gd name="T0" fmla="*/ 0 w 81"/>
                <a:gd name="T1" fmla="*/ 0 h 100"/>
                <a:gd name="T2" fmla="*/ 0 w 81"/>
                <a:gd name="T3" fmla="*/ 100 h 100"/>
                <a:gd name="T4" fmla="*/ 42 w 81"/>
                <a:gd name="T5" fmla="*/ 71 h 100"/>
                <a:gd name="T6" fmla="*/ 81 w 81"/>
                <a:gd name="T7" fmla="*/ 100 h 100"/>
                <a:gd name="T8" fmla="*/ 81 w 81"/>
                <a:gd name="T9" fmla="*/ 0 h 100"/>
                <a:gd name="T10" fmla="*/ 0 w 81"/>
                <a:gd name="T11" fmla="*/ 0 h 100"/>
                <a:gd name="T12" fmla="*/ 63 w 81"/>
                <a:gd name="T13" fmla="*/ 46 h 100"/>
                <a:gd name="T14" fmla="*/ 19 w 81"/>
                <a:gd name="T15" fmla="*/ 46 h 100"/>
                <a:gd name="T16" fmla="*/ 19 w 81"/>
                <a:gd name="T17" fmla="*/ 42 h 100"/>
                <a:gd name="T18" fmla="*/ 63 w 81"/>
                <a:gd name="T19" fmla="*/ 42 h 100"/>
                <a:gd name="T20" fmla="*/ 63 w 81"/>
                <a:gd name="T21" fmla="*/ 46 h 100"/>
                <a:gd name="T22" fmla="*/ 63 w 81"/>
                <a:gd name="T23" fmla="*/ 29 h 100"/>
                <a:gd name="T24" fmla="*/ 19 w 81"/>
                <a:gd name="T25" fmla="*/ 29 h 100"/>
                <a:gd name="T26" fmla="*/ 19 w 81"/>
                <a:gd name="T27" fmla="*/ 25 h 100"/>
                <a:gd name="T28" fmla="*/ 63 w 81"/>
                <a:gd name="T29" fmla="*/ 25 h 100"/>
                <a:gd name="T30" fmla="*/ 63 w 81"/>
                <a:gd name="T31" fmla="*/ 2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1" h="100">
                  <a:moveTo>
                    <a:pt x="0" y="0"/>
                  </a:moveTo>
                  <a:lnTo>
                    <a:pt x="0" y="100"/>
                  </a:lnTo>
                  <a:lnTo>
                    <a:pt x="42" y="71"/>
                  </a:lnTo>
                  <a:lnTo>
                    <a:pt x="81" y="100"/>
                  </a:lnTo>
                  <a:lnTo>
                    <a:pt x="81" y="0"/>
                  </a:lnTo>
                  <a:lnTo>
                    <a:pt x="0" y="0"/>
                  </a:lnTo>
                  <a:close/>
                  <a:moveTo>
                    <a:pt x="63" y="46"/>
                  </a:moveTo>
                  <a:lnTo>
                    <a:pt x="19" y="46"/>
                  </a:lnTo>
                  <a:lnTo>
                    <a:pt x="19" y="42"/>
                  </a:lnTo>
                  <a:lnTo>
                    <a:pt x="63" y="42"/>
                  </a:lnTo>
                  <a:lnTo>
                    <a:pt x="63" y="46"/>
                  </a:lnTo>
                  <a:close/>
                  <a:moveTo>
                    <a:pt x="63" y="29"/>
                  </a:moveTo>
                  <a:lnTo>
                    <a:pt x="19" y="29"/>
                  </a:lnTo>
                  <a:lnTo>
                    <a:pt x="19" y="25"/>
                  </a:lnTo>
                  <a:lnTo>
                    <a:pt x="63" y="25"/>
                  </a:lnTo>
                  <a:lnTo>
                    <a:pt x="63" y="2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4" name="ïŝḻiďé"/>
            <p:cNvSpPr/>
            <p:nvPr/>
          </p:nvSpPr>
          <p:spPr bwMode="auto">
            <a:xfrm>
              <a:off x="7089106" y="3413504"/>
              <a:ext cx="119710" cy="106274"/>
            </a:xfrm>
            <a:custGeom>
              <a:avLst/>
              <a:gdLst>
                <a:gd name="T0" fmla="*/ 43 w 47"/>
                <a:gd name="T1" fmla="*/ 0 h 42"/>
                <a:gd name="T2" fmla="*/ 43 w 47"/>
                <a:gd name="T3" fmla="*/ 0 h 42"/>
                <a:gd name="T4" fmla="*/ 38 w 47"/>
                <a:gd name="T5" fmla="*/ 0 h 42"/>
                <a:gd name="T6" fmla="*/ 9 w 47"/>
                <a:gd name="T7" fmla="*/ 0 h 42"/>
                <a:gd name="T8" fmla="*/ 4 w 47"/>
                <a:gd name="T9" fmla="*/ 0 h 42"/>
                <a:gd name="T10" fmla="*/ 4 w 47"/>
                <a:gd name="T11" fmla="*/ 0 h 42"/>
                <a:gd name="T12" fmla="*/ 0 w 47"/>
                <a:gd name="T13" fmla="*/ 3 h 42"/>
                <a:gd name="T14" fmla="*/ 1 w 47"/>
                <a:gd name="T15" fmla="*/ 6 h 42"/>
                <a:gd name="T16" fmla="*/ 9 w 47"/>
                <a:gd name="T17" fmla="*/ 13 h 42"/>
                <a:gd name="T18" fmla="*/ 9 w 47"/>
                <a:gd name="T19" fmla="*/ 13 h 42"/>
                <a:gd name="T20" fmla="*/ 23 w 47"/>
                <a:gd name="T21" fmla="*/ 27 h 42"/>
                <a:gd name="T22" fmla="*/ 23 w 47"/>
                <a:gd name="T23" fmla="*/ 41 h 42"/>
                <a:gd name="T24" fmla="*/ 16 w 47"/>
                <a:gd name="T25" fmla="*/ 41 h 42"/>
                <a:gd name="T26" fmla="*/ 16 w 47"/>
                <a:gd name="T27" fmla="*/ 42 h 42"/>
                <a:gd name="T28" fmla="*/ 31 w 47"/>
                <a:gd name="T29" fmla="*/ 42 h 42"/>
                <a:gd name="T30" fmla="*/ 31 w 47"/>
                <a:gd name="T31" fmla="*/ 41 h 42"/>
                <a:gd name="T32" fmla="*/ 24 w 47"/>
                <a:gd name="T33" fmla="*/ 41 h 42"/>
                <a:gd name="T34" fmla="*/ 24 w 47"/>
                <a:gd name="T35" fmla="*/ 27 h 42"/>
                <a:gd name="T36" fmla="*/ 38 w 47"/>
                <a:gd name="T37" fmla="*/ 13 h 42"/>
                <a:gd name="T38" fmla="*/ 38 w 47"/>
                <a:gd name="T39" fmla="*/ 13 h 42"/>
                <a:gd name="T40" fmla="*/ 46 w 47"/>
                <a:gd name="T41" fmla="*/ 6 h 42"/>
                <a:gd name="T42" fmla="*/ 47 w 47"/>
                <a:gd name="T43" fmla="*/ 3 h 42"/>
                <a:gd name="T44" fmla="*/ 43 w 47"/>
                <a:gd name="T45" fmla="*/ 0 h 42"/>
                <a:gd name="T46" fmla="*/ 9 w 47"/>
                <a:gd name="T47" fmla="*/ 11 h 42"/>
                <a:gd name="T48" fmla="*/ 3 w 47"/>
                <a:gd name="T49" fmla="*/ 4 h 42"/>
                <a:gd name="T50" fmla="*/ 2 w 47"/>
                <a:gd name="T51" fmla="*/ 3 h 42"/>
                <a:gd name="T52" fmla="*/ 4 w 47"/>
                <a:gd name="T53" fmla="*/ 1 h 42"/>
                <a:gd name="T54" fmla="*/ 4 w 47"/>
                <a:gd name="T55" fmla="*/ 1 h 42"/>
                <a:gd name="T56" fmla="*/ 4 w 47"/>
                <a:gd name="T57" fmla="*/ 1 h 42"/>
                <a:gd name="T58" fmla="*/ 4 w 47"/>
                <a:gd name="T59" fmla="*/ 1 h 42"/>
                <a:gd name="T60" fmla="*/ 9 w 47"/>
                <a:gd name="T61" fmla="*/ 1 h 42"/>
                <a:gd name="T62" fmla="*/ 9 w 47"/>
                <a:gd name="T63" fmla="*/ 11 h 42"/>
                <a:gd name="T64" fmla="*/ 44 w 47"/>
                <a:gd name="T65" fmla="*/ 4 h 42"/>
                <a:gd name="T66" fmla="*/ 38 w 47"/>
                <a:gd name="T67" fmla="*/ 11 h 42"/>
                <a:gd name="T68" fmla="*/ 38 w 47"/>
                <a:gd name="T69" fmla="*/ 1 h 42"/>
                <a:gd name="T70" fmla="*/ 43 w 47"/>
                <a:gd name="T71" fmla="*/ 1 h 42"/>
                <a:gd name="T72" fmla="*/ 43 w 47"/>
                <a:gd name="T73" fmla="*/ 1 h 42"/>
                <a:gd name="T74" fmla="*/ 43 w 47"/>
                <a:gd name="T75" fmla="*/ 1 h 42"/>
                <a:gd name="T76" fmla="*/ 43 w 47"/>
                <a:gd name="T77" fmla="*/ 1 h 42"/>
                <a:gd name="T78" fmla="*/ 45 w 47"/>
                <a:gd name="T79" fmla="*/ 3 h 42"/>
                <a:gd name="T80" fmla="*/ 44 w 47"/>
                <a:gd name="T81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7" h="42"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20"/>
                    <a:pt x="15" y="27"/>
                    <a:pt x="23" y="27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32" y="27"/>
                    <a:pt x="38" y="20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6" y="5"/>
                    <a:pt x="47" y="4"/>
                    <a:pt x="47" y="3"/>
                  </a:cubicBezTo>
                  <a:cubicBezTo>
                    <a:pt x="47" y="1"/>
                    <a:pt x="45" y="0"/>
                    <a:pt x="43" y="0"/>
                  </a:cubicBezTo>
                  <a:close/>
                  <a:moveTo>
                    <a:pt x="9" y="11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9" y="1"/>
                    <a:pt x="9" y="1"/>
                    <a:pt x="9" y="1"/>
                  </a:cubicBezTo>
                  <a:lnTo>
                    <a:pt x="9" y="11"/>
                  </a:lnTo>
                  <a:close/>
                  <a:moveTo>
                    <a:pt x="44" y="4"/>
                  </a:moveTo>
                  <a:cubicBezTo>
                    <a:pt x="38" y="11"/>
                    <a:pt x="38" y="11"/>
                    <a:pt x="38" y="11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4" y="1"/>
                    <a:pt x="45" y="2"/>
                    <a:pt x="45" y="3"/>
                  </a:cubicBezTo>
                  <a:cubicBezTo>
                    <a:pt x="45" y="4"/>
                    <a:pt x="45" y="4"/>
                    <a:pt x="44" y="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5" name="ïṥḷiḍe"/>
            <p:cNvSpPr/>
            <p:nvPr/>
          </p:nvSpPr>
          <p:spPr bwMode="auto">
            <a:xfrm>
              <a:off x="6310989" y="3649260"/>
              <a:ext cx="116046" cy="108717"/>
            </a:xfrm>
            <a:custGeom>
              <a:avLst/>
              <a:gdLst>
                <a:gd name="T0" fmla="*/ 43 w 46"/>
                <a:gd name="T1" fmla="*/ 0 h 43"/>
                <a:gd name="T2" fmla="*/ 43 w 46"/>
                <a:gd name="T3" fmla="*/ 0 h 43"/>
                <a:gd name="T4" fmla="*/ 38 w 46"/>
                <a:gd name="T5" fmla="*/ 0 h 43"/>
                <a:gd name="T6" fmla="*/ 9 w 46"/>
                <a:gd name="T7" fmla="*/ 0 h 43"/>
                <a:gd name="T8" fmla="*/ 4 w 46"/>
                <a:gd name="T9" fmla="*/ 0 h 43"/>
                <a:gd name="T10" fmla="*/ 4 w 46"/>
                <a:gd name="T11" fmla="*/ 0 h 43"/>
                <a:gd name="T12" fmla="*/ 0 w 46"/>
                <a:gd name="T13" fmla="*/ 3 h 43"/>
                <a:gd name="T14" fmla="*/ 1 w 46"/>
                <a:gd name="T15" fmla="*/ 6 h 43"/>
                <a:gd name="T16" fmla="*/ 9 w 46"/>
                <a:gd name="T17" fmla="*/ 13 h 43"/>
                <a:gd name="T18" fmla="*/ 9 w 46"/>
                <a:gd name="T19" fmla="*/ 13 h 43"/>
                <a:gd name="T20" fmla="*/ 22 w 46"/>
                <a:gd name="T21" fmla="*/ 27 h 43"/>
                <a:gd name="T22" fmla="*/ 22 w 46"/>
                <a:gd name="T23" fmla="*/ 41 h 43"/>
                <a:gd name="T24" fmla="*/ 16 w 46"/>
                <a:gd name="T25" fmla="*/ 41 h 43"/>
                <a:gd name="T26" fmla="*/ 16 w 46"/>
                <a:gd name="T27" fmla="*/ 43 h 43"/>
                <a:gd name="T28" fmla="*/ 31 w 46"/>
                <a:gd name="T29" fmla="*/ 43 h 43"/>
                <a:gd name="T30" fmla="*/ 31 w 46"/>
                <a:gd name="T31" fmla="*/ 41 h 43"/>
                <a:gd name="T32" fmla="*/ 24 w 46"/>
                <a:gd name="T33" fmla="*/ 41 h 43"/>
                <a:gd name="T34" fmla="*/ 24 w 46"/>
                <a:gd name="T35" fmla="*/ 27 h 43"/>
                <a:gd name="T36" fmla="*/ 38 w 46"/>
                <a:gd name="T37" fmla="*/ 13 h 43"/>
                <a:gd name="T38" fmla="*/ 38 w 46"/>
                <a:gd name="T39" fmla="*/ 13 h 43"/>
                <a:gd name="T40" fmla="*/ 45 w 46"/>
                <a:gd name="T41" fmla="*/ 6 h 43"/>
                <a:gd name="T42" fmla="*/ 46 w 46"/>
                <a:gd name="T43" fmla="*/ 3 h 43"/>
                <a:gd name="T44" fmla="*/ 43 w 46"/>
                <a:gd name="T45" fmla="*/ 0 h 43"/>
                <a:gd name="T46" fmla="*/ 9 w 46"/>
                <a:gd name="T47" fmla="*/ 11 h 43"/>
                <a:gd name="T48" fmla="*/ 2 w 46"/>
                <a:gd name="T49" fmla="*/ 4 h 43"/>
                <a:gd name="T50" fmla="*/ 2 w 46"/>
                <a:gd name="T51" fmla="*/ 3 h 43"/>
                <a:gd name="T52" fmla="*/ 4 w 46"/>
                <a:gd name="T53" fmla="*/ 2 h 43"/>
                <a:gd name="T54" fmla="*/ 4 w 46"/>
                <a:gd name="T55" fmla="*/ 2 h 43"/>
                <a:gd name="T56" fmla="*/ 4 w 46"/>
                <a:gd name="T57" fmla="*/ 2 h 43"/>
                <a:gd name="T58" fmla="*/ 4 w 46"/>
                <a:gd name="T59" fmla="*/ 2 h 43"/>
                <a:gd name="T60" fmla="*/ 9 w 46"/>
                <a:gd name="T61" fmla="*/ 2 h 43"/>
                <a:gd name="T62" fmla="*/ 9 w 46"/>
                <a:gd name="T63" fmla="*/ 11 h 43"/>
                <a:gd name="T64" fmla="*/ 44 w 46"/>
                <a:gd name="T65" fmla="*/ 4 h 43"/>
                <a:gd name="T66" fmla="*/ 38 w 46"/>
                <a:gd name="T67" fmla="*/ 11 h 43"/>
                <a:gd name="T68" fmla="*/ 38 w 46"/>
                <a:gd name="T69" fmla="*/ 2 h 43"/>
                <a:gd name="T70" fmla="*/ 43 w 46"/>
                <a:gd name="T71" fmla="*/ 2 h 43"/>
                <a:gd name="T72" fmla="*/ 43 w 46"/>
                <a:gd name="T73" fmla="*/ 2 h 43"/>
                <a:gd name="T74" fmla="*/ 43 w 46"/>
                <a:gd name="T75" fmla="*/ 2 h 43"/>
                <a:gd name="T76" fmla="*/ 43 w 46"/>
                <a:gd name="T77" fmla="*/ 2 h 43"/>
                <a:gd name="T78" fmla="*/ 45 w 46"/>
                <a:gd name="T79" fmla="*/ 3 h 43"/>
                <a:gd name="T80" fmla="*/ 44 w 46"/>
                <a:gd name="T81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" h="43"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20"/>
                    <a:pt x="15" y="27"/>
                    <a:pt x="22" y="27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32" y="27"/>
                    <a:pt x="38" y="20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6" y="5"/>
                    <a:pt x="46" y="4"/>
                    <a:pt x="46" y="3"/>
                  </a:cubicBezTo>
                  <a:cubicBezTo>
                    <a:pt x="46" y="1"/>
                    <a:pt x="45" y="0"/>
                    <a:pt x="43" y="0"/>
                  </a:cubicBezTo>
                  <a:close/>
                  <a:moveTo>
                    <a:pt x="9" y="11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2" y="2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9" y="2"/>
                    <a:pt x="9" y="2"/>
                    <a:pt x="9" y="2"/>
                  </a:cubicBezTo>
                  <a:lnTo>
                    <a:pt x="9" y="11"/>
                  </a:lnTo>
                  <a:close/>
                  <a:moveTo>
                    <a:pt x="44" y="4"/>
                  </a:moveTo>
                  <a:cubicBezTo>
                    <a:pt x="38" y="11"/>
                    <a:pt x="38" y="11"/>
                    <a:pt x="38" y="11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4" y="2"/>
                    <a:pt x="45" y="2"/>
                    <a:pt x="45" y="3"/>
                  </a:cubicBezTo>
                  <a:cubicBezTo>
                    <a:pt x="45" y="4"/>
                    <a:pt x="45" y="4"/>
                    <a:pt x="44" y="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" name="ïṡļíḋé"/>
            <p:cNvSpPr/>
            <p:nvPr/>
          </p:nvSpPr>
          <p:spPr bwMode="auto">
            <a:xfrm>
              <a:off x="5635482" y="4003504"/>
              <a:ext cx="116046" cy="108717"/>
            </a:xfrm>
            <a:custGeom>
              <a:avLst/>
              <a:gdLst>
                <a:gd name="T0" fmla="*/ 43 w 46"/>
                <a:gd name="T1" fmla="*/ 0 h 43"/>
                <a:gd name="T2" fmla="*/ 43 w 46"/>
                <a:gd name="T3" fmla="*/ 0 h 43"/>
                <a:gd name="T4" fmla="*/ 38 w 46"/>
                <a:gd name="T5" fmla="*/ 0 h 43"/>
                <a:gd name="T6" fmla="*/ 9 w 46"/>
                <a:gd name="T7" fmla="*/ 0 h 43"/>
                <a:gd name="T8" fmla="*/ 4 w 46"/>
                <a:gd name="T9" fmla="*/ 0 h 43"/>
                <a:gd name="T10" fmla="*/ 3 w 46"/>
                <a:gd name="T11" fmla="*/ 0 h 43"/>
                <a:gd name="T12" fmla="*/ 0 w 46"/>
                <a:gd name="T13" fmla="*/ 3 h 43"/>
                <a:gd name="T14" fmla="*/ 1 w 46"/>
                <a:gd name="T15" fmla="*/ 6 h 43"/>
                <a:gd name="T16" fmla="*/ 9 w 46"/>
                <a:gd name="T17" fmla="*/ 13 h 43"/>
                <a:gd name="T18" fmla="*/ 9 w 46"/>
                <a:gd name="T19" fmla="*/ 13 h 43"/>
                <a:gd name="T20" fmla="*/ 22 w 46"/>
                <a:gd name="T21" fmla="*/ 27 h 43"/>
                <a:gd name="T22" fmla="*/ 22 w 46"/>
                <a:gd name="T23" fmla="*/ 41 h 43"/>
                <a:gd name="T24" fmla="*/ 15 w 46"/>
                <a:gd name="T25" fmla="*/ 41 h 43"/>
                <a:gd name="T26" fmla="*/ 15 w 46"/>
                <a:gd name="T27" fmla="*/ 43 h 43"/>
                <a:gd name="T28" fmla="*/ 31 w 46"/>
                <a:gd name="T29" fmla="*/ 43 h 43"/>
                <a:gd name="T30" fmla="*/ 31 w 46"/>
                <a:gd name="T31" fmla="*/ 41 h 43"/>
                <a:gd name="T32" fmla="*/ 24 w 46"/>
                <a:gd name="T33" fmla="*/ 41 h 43"/>
                <a:gd name="T34" fmla="*/ 24 w 46"/>
                <a:gd name="T35" fmla="*/ 27 h 43"/>
                <a:gd name="T36" fmla="*/ 38 w 46"/>
                <a:gd name="T37" fmla="*/ 13 h 43"/>
                <a:gd name="T38" fmla="*/ 38 w 46"/>
                <a:gd name="T39" fmla="*/ 13 h 43"/>
                <a:gd name="T40" fmla="*/ 45 w 46"/>
                <a:gd name="T41" fmla="*/ 6 h 43"/>
                <a:gd name="T42" fmla="*/ 46 w 46"/>
                <a:gd name="T43" fmla="*/ 3 h 43"/>
                <a:gd name="T44" fmla="*/ 43 w 46"/>
                <a:gd name="T45" fmla="*/ 0 h 43"/>
                <a:gd name="T46" fmla="*/ 9 w 46"/>
                <a:gd name="T47" fmla="*/ 11 h 43"/>
                <a:gd name="T48" fmla="*/ 2 w 46"/>
                <a:gd name="T49" fmla="*/ 5 h 43"/>
                <a:gd name="T50" fmla="*/ 2 w 46"/>
                <a:gd name="T51" fmla="*/ 3 h 43"/>
                <a:gd name="T52" fmla="*/ 3 w 46"/>
                <a:gd name="T53" fmla="*/ 2 h 43"/>
                <a:gd name="T54" fmla="*/ 3 w 46"/>
                <a:gd name="T55" fmla="*/ 2 h 43"/>
                <a:gd name="T56" fmla="*/ 4 w 46"/>
                <a:gd name="T57" fmla="*/ 2 h 43"/>
                <a:gd name="T58" fmla="*/ 4 w 46"/>
                <a:gd name="T59" fmla="*/ 2 h 43"/>
                <a:gd name="T60" fmla="*/ 9 w 46"/>
                <a:gd name="T61" fmla="*/ 2 h 43"/>
                <a:gd name="T62" fmla="*/ 9 w 46"/>
                <a:gd name="T63" fmla="*/ 11 h 43"/>
                <a:gd name="T64" fmla="*/ 44 w 46"/>
                <a:gd name="T65" fmla="*/ 5 h 43"/>
                <a:gd name="T66" fmla="*/ 38 w 46"/>
                <a:gd name="T67" fmla="*/ 11 h 43"/>
                <a:gd name="T68" fmla="*/ 38 w 46"/>
                <a:gd name="T69" fmla="*/ 2 h 43"/>
                <a:gd name="T70" fmla="*/ 43 w 46"/>
                <a:gd name="T71" fmla="*/ 2 h 43"/>
                <a:gd name="T72" fmla="*/ 43 w 46"/>
                <a:gd name="T73" fmla="*/ 2 h 43"/>
                <a:gd name="T74" fmla="*/ 43 w 46"/>
                <a:gd name="T75" fmla="*/ 2 h 43"/>
                <a:gd name="T76" fmla="*/ 43 w 46"/>
                <a:gd name="T77" fmla="*/ 2 h 43"/>
                <a:gd name="T78" fmla="*/ 44 w 46"/>
                <a:gd name="T79" fmla="*/ 3 h 43"/>
                <a:gd name="T80" fmla="*/ 44 w 46"/>
                <a:gd name="T81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" h="43"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21"/>
                    <a:pt x="15" y="27"/>
                    <a:pt x="22" y="27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32" y="27"/>
                    <a:pt x="38" y="21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6" y="5"/>
                    <a:pt x="46" y="4"/>
                    <a:pt x="46" y="3"/>
                  </a:cubicBezTo>
                  <a:cubicBezTo>
                    <a:pt x="46" y="2"/>
                    <a:pt x="45" y="0"/>
                    <a:pt x="43" y="0"/>
                  </a:cubicBezTo>
                  <a:close/>
                  <a:moveTo>
                    <a:pt x="9" y="11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9" y="2"/>
                    <a:pt x="9" y="2"/>
                    <a:pt x="9" y="2"/>
                  </a:cubicBezTo>
                  <a:lnTo>
                    <a:pt x="9" y="11"/>
                  </a:lnTo>
                  <a:close/>
                  <a:moveTo>
                    <a:pt x="44" y="5"/>
                  </a:moveTo>
                  <a:cubicBezTo>
                    <a:pt x="38" y="11"/>
                    <a:pt x="38" y="11"/>
                    <a:pt x="38" y="11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4" y="2"/>
                    <a:pt x="44" y="2"/>
                    <a:pt x="44" y="3"/>
                  </a:cubicBezTo>
                  <a:cubicBezTo>
                    <a:pt x="44" y="4"/>
                    <a:pt x="44" y="4"/>
                    <a:pt x="44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" name="ïṣļîḋè"/>
            <p:cNvSpPr/>
            <p:nvPr/>
          </p:nvSpPr>
          <p:spPr bwMode="auto">
            <a:xfrm>
              <a:off x="5927428" y="3058038"/>
              <a:ext cx="116046" cy="109938"/>
            </a:xfrm>
            <a:custGeom>
              <a:avLst/>
              <a:gdLst>
                <a:gd name="T0" fmla="*/ 43 w 46"/>
                <a:gd name="T1" fmla="*/ 0 h 43"/>
                <a:gd name="T2" fmla="*/ 43 w 46"/>
                <a:gd name="T3" fmla="*/ 0 h 43"/>
                <a:gd name="T4" fmla="*/ 38 w 46"/>
                <a:gd name="T5" fmla="*/ 0 h 43"/>
                <a:gd name="T6" fmla="*/ 9 w 46"/>
                <a:gd name="T7" fmla="*/ 0 h 43"/>
                <a:gd name="T8" fmla="*/ 4 w 46"/>
                <a:gd name="T9" fmla="*/ 0 h 43"/>
                <a:gd name="T10" fmla="*/ 4 w 46"/>
                <a:gd name="T11" fmla="*/ 0 h 43"/>
                <a:gd name="T12" fmla="*/ 0 w 46"/>
                <a:gd name="T13" fmla="*/ 3 h 43"/>
                <a:gd name="T14" fmla="*/ 1 w 46"/>
                <a:gd name="T15" fmla="*/ 6 h 43"/>
                <a:gd name="T16" fmla="*/ 9 w 46"/>
                <a:gd name="T17" fmla="*/ 13 h 43"/>
                <a:gd name="T18" fmla="*/ 9 w 46"/>
                <a:gd name="T19" fmla="*/ 13 h 43"/>
                <a:gd name="T20" fmla="*/ 22 w 46"/>
                <a:gd name="T21" fmla="*/ 27 h 43"/>
                <a:gd name="T22" fmla="*/ 22 w 46"/>
                <a:gd name="T23" fmla="*/ 41 h 43"/>
                <a:gd name="T24" fmla="*/ 16 w 46"/>
                <a:gd name="T25" fmla="*/ 41 h 43"/>
                <a:gd name="T26" fmla="*/ 16 w 46"/>
                <a:gd name="T27" fmla="*/ 43 h 43"/>
                <a:gd name="T28" fmla="*/ 31 w 46"/>
                <a:gd name="T29" fmla="*/ 43 h 43"/>
                <a:gd name="T30" fmla="*/ 31 w 46"/>
                <a:gd name="T31" fmla="*/ 41 h 43"/>
                <a:gd name="T32" fmla="*/ 24 w 46"/>
                <a:gd name="T33" fmla="*/ 41 h 43"/>
                <a:gd name="T34" fmla="*/ 24 w 46"/>
                <a:gd name="T35" fmla="*/ 27 h 43"/>
                <a:gd name="T36" fmla="*/ 38 w 46"/>
                <a:gd name="T37" fmla="*/ 13 h 43"/>
                <a:gd name="T38" fmla="*/ 38 w 46"/>
                <a:gd name="T39" fmla="*/ 13 h 43"/>
                <a:gd name="T40" fmla="*/ 45 w 46"/>
                <a:gd name="T41" fmla="*/ 6 h 43"/>
                <a:gd name="T42" fmla="*/ 46 w 46"/>
                <a:gd name="T43" fmla="*/ 3 h 43"/>
                <a:gd name="T44" fmla="*/ 43 w 46"/>
                <a:gd name="T45" fmla="*/ 0 h 43"/>
                <a:gd name="T46" fmla="*/ 9 w 46"/>
                <a:gd name="T47" fmla="*/ 11 h 43"/>
                <a:gd name="T48" fmla="*/ 2 w 46"/>
                <a:gd name="T49" fmla="*/ 5 h 43"/>
                <a:gd name="T50" fmla="*/ 2 w 46"/>
                <a:gd name="T51" fmla="*/ 3 h 43"/>
                <a:gd name="T52" fmla="*/ 3 w 46"/>
                <a:gd name="T53" fmla="*/ 2 h 43"/>
                <a:gd name="T54" fmla="*/ 4 w 46"/>
                <a:gd name="T55" fmla="*/ 2 h 43"/>
                <a:gd name="T56" fmla="*/ 4 w 46"/>
                <a:gd name="T57" fmla="*/ 2 h 43"/>
                <a:gd name="T58" fmla="*/ 4 w 46"/>
                <a:gd name="T59" fmla="*/ 2 h 43"/>
                <a:gd name="T60" fmla="*/ 9 w 46"/>
                <a:gd name="T61" fmla="*/ 2 h 43"/>
                <a:gd name="T62" fmla="*/ 9 w 46"/>
                <a:gd name="T63" fmla="*/ 11 h 43"/>
                <a:gd name="T64" fmla="*/ 44 w 46"/>
                <a:gd name="T65" fmla="*/ 5 h 43"/>
                <a:gd name="T66" fmla="*/ 38 w 46"/>
                <a:gd name="T67" fmla="*/ 11 h 43"/>
                <a:gd name="T68" fmla="*/ 38 w 46"/>
                <a:gd name="T69" fmla="*/ 2 h 43"/>
                <a:gd name="T70" fmla="*/ 43 w 46"/>
                <a:gd name="T71" fmla="*/ 2 h 43"/>
                <a:gd name="T72" fmla="*/ 43 w 46"/>
                <a:gd name="T73" fmla="*/ 2 h 43"/>
                <a:gd name="T74" fmla="*/ 43 w 46"/>
                <a:gd name="T75" fmla="*/ 2 h 43"/>
                <a:gd name="T76" fmla="*/ 43 w 46"/>
                <a:gd name="T77" fmla="*/ 2 h 43"/>
                <a:gd name="T78" fmla="*/ 45 w 46"/>
                <a:gd name="T79" fmla="*/ 3 h 43"/>
                <a:gd name="T80" fmla="*/ 44 w 46"/>
                <a:gd name="T81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" h="43"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3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21"/>
                    <a:pt x="15" y="27"/>
                    <a:pt x="22" y="27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32" y="27"/>
                    <a:pt x="38" y="21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6" y="5"/>
                    <a:pt x="46" y="4"/>
                    <a:pt x="46" y="3"/>
                  </a:cubicBezTo>
                  <a:cubicBezTo>
                    <a:pt x="46" y="2"/>
                    <a:pt x="45" y="0"/>
                    <a:pt x="43" y="0"/>
                  </a:cubicBezTo>
                  <a:close/>
                  <a:moveTo>
                    <a:pt x="9" y="11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9" y="2"/>
                    <a:pt x="9" y="2"/>
                    <a:pt x="9" y="2"/>
                  </a:cubicBezTo>
                  <a:lnTo>
                    <a:pt x="9" y="11"/>
                  </a:lnTo>
                  <a:close/>
                  <a:moveTo>
                    <a:pt x="44" y="5"/>
                  </a:moveTo>
                  <a:cubicBezTo>
                    <a:pt x="38" y="11"/>
                    <a:pt x="38" y="11"/>
                    <a:pt x="38" y="11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4" y="2"/>
                    <a:pt x="45" y="3"/>
                    <a:pt x="45" y="3"/>
                  </a:cubicBezTo>
                  <a:cubicBezTo>
                    <a:pt x="45" y="4"/>
                    <a:pt x="44" y="4"/>
                    <a:pt x="44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" name="ï$ļïḋè"/>
            <p:cNvSpPr/>
            <p:nvPr/>
          </p:nvSpPr>
          <p:spPr bwMode="auto">
            <a:xfrm>
              <a:off x="7326083" y="3668804"/>
              <a:ext cx="177123" cy="157578"/>
            </a:xfrm>
            <a:custGeom>
              <a:avLst/>
              <a:gdLst>
                <a:gd name="T0" fmla="*/ 145 w 145"/>
                <a:gd name="T1" fmla="*/ 100 h 129"/>
                <a:gd name="T2" fmla="*/ 145 w 145"/>
                <a:gd name="T3" fmla="*/ 0 h 129"/>
                <a:gd name="T4" fmla="*/ 0 w 145"/>
                <a:gd name="T5" fmla="*/ 0 h 129"/>
                <a:gd name="T6" fmla="*/ 0 w 145"/>
                <a:gd name="T7" fmla="*/ 100 h 129"/>
                <a:gd name="T8" fmla="*/ 70 w 145"/>
                <a:gd name="T9" fmla="*/ 100 h 129"/>
                <a:gd name="T10" fmla="*/ 70 w 145"/>
                <a:gd name="T11" fmla="*/ 123 h 129"/>
                <a:gd name="T12" fmla="*/ 49 w 145"/>
                <a:gd name="T13" fmla="*/ 123 h 129"/>
                <a:gd name="T14" fmla="*/ 49 w 145"/>
                <a:gd name="T15" fmla="*/ 129 h 129"/>
                <a:gd name="T16" fmla="*/ 95 w 145"/>
                <a:gd name="T17" fmla="*/ 129 h 129"/>
                <a:gd name="T18" fmla="*/ 95 w 145"/>
                <a:gd name="T19" fmla="*/ 123 h 129"/>
                <a:gd name="T20" fmla="*/ 74 w 145"/>
                <a:gd name="T21" fmla="*/ 123 h 129"/>
                <a:gd name="T22" fmla="*/ 74 w 145"/>
                <a:gd name="T23" fmla="*/ 100 h 129"/>
                <a:gd name="T24" fmla="*/ 145 w 145"/>
                <a:gd name="T25" fmla="*/ 10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29">
                  <a:moveTo>
                    <a:pt x="145" y="100"/>
                  </a:moveTo>
                  <a:lnTo>
                    <a:pt x="145" y="0"/>
                  </a:lnTo>
                  <a:lnTo>
                    <a:pt x="0" y="0"/>
                  </a:lnTo>
                  <a:lnTo>
                    <a:pt x="0" y="100"/>
                  </a:lnTo>
                  <a:lnTo>
                    <a:pt x="70" y="100"/>
                  </a:lnTo>
                  <a:lnTo>
                    <a:pt x="70" y="123"/>
                  </a:lnTo>
                  <a:lnTo>
                    <a:pt x="49" y="123"/>
                  </a:lnTo>
                  <a:lnTo>
                    <a:pt x="49" y="129"/>
                  </a:lnTo>
                  <a:lnTo>
                    <a:pt x="95" y="129"/>
                  </a:lnTo>
                  <a:lnTo>
                    <a:pt x="95" y="123"/>
                  </a:lnTo>
                  <a:lnTo>
                    <a:pt x="74" y="123"/>
                  </a:lnTo>
                  <a:lnTo>
                    <a:pt x="74" y="100"/>
                  </a:lnTo>
                  <a:lnTo>
                    <a:pt x="145" y="10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9" name="ïṥḷîḋê"/>
            <p:cNvSpPr/>
            <p:nvPr/>
          </p:nvSpPr>
          <p:spPr bwMode="auto">
            <a:xfrm>
              <a:off x="8315524" y="3395181"/>
              <a:ext cx="37868" cy="37868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0" name="íṡḷíḓe"/>
            <p:cNvSpPr/>
            <p:nvPr/>
          </p:nvSpPr>
          <p:spPr bwMode="auto">
            <a:xfrm>
              <a:off x="8468215" y="3395181"/>
              <a:ext cx="37868" cy="37868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1" name="ï$ļiḋè"/>
            <p:cNvSpPr/>
            <p:nvPr/>
          </p:nvSpPr>
          <p:spPr bwMode="auto">
            <a:xfrm>
              <a:off x="8391259" y="3395181"/>
              <a:ext cx="37868" cy="37868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2" name="íšľîde"/>
            <p:cNvSpPr/>
            <p:nvPr/>
          </p:nvSpPr>
          <p:spPr bwMode="auto">
            <a:xfrm>
              <a:off x="7924634" y="2493690"/>
              <a:ext cx="127039" cy="120932"/>
            </a:xfrm>
            <a:custGeom>
              <a:avLst/>
              <a:gdLst>
                <a:gd name="T0" fmla="*/ 50 w 50"/>
                <a:gd name="T1" fmla="*/ 13 h 48"/>
                <a:gd name="T2" fmla="*/ 12 w 50"/>
                <a:gd name="T3" fmla="*/ 13 h 48"/>
                <a:gd name="T4" fmla="*/ 9 w 50"/>
                <a:gd name="T5" fmla="*/ 0 h 48"/>
                <a:gd name="T6" fmla="*/ 0 w 50"/>
                <a:gd name="T7" fmla="*/ 0 h 48"/>
                <a:gd name="T8" fmla="*/ 0 w 50"/>
                <a:gd name="T9" fmla="*/ 2 h 48"/>
                <a:gd name="T10" fmla="*/ 8 w 50"/>
                <a:gd name="T11" fmla="*/ 2 h 48"/>
                <a:gd name="T12" fmla="*/ 16 w 50"/>
                <a:gd name="T13" fmla="*/ 39 h 48"/>
                <a:gd name="T14" fmla="*/ 13 w 50"/>
                <a:gd name="T15" fmla="*/ 43 h 48"/>
                <a:gd name="T16" fmla="*/ 18 w 50"/>
                <a:gd name="T17" fmla="*/ 48 h 48"/>
                <a:gd name="T18" fmla="*/ 22 w 50"/>
                <a:gd name="T19" fmla="*/ 43 h 48"/>
                <a:gd name="T20" fmla="*/ 21 w 50"/>
                <a:gd name="T21" fmla="*/ 40 h 48"/>
                <a:gd name="T22" fmla="*/ 34 w 50"/>
                <a:gd name="T23" fmla="*/ 40 h 48"/>
                <a:gd name="T24" fmla="*/ 33 w 50"/>
                <a:gd name="T25" fmla="*/ 43 h 48"/>
                <a:gd name="T26" fmla="*/ 38 w 50"/>
                <a:gd name="T27" fmla="*/ 48 h 48"/>
                <a:gd name="T28" fmla="*/ 42 w 50"/>
                <a:gd name="T29" fmla="*/ 43 h 48"/>
                <a:gd name="T30" fmla="*/ 38 w 50"/>
                <a:gd name="T31" fmla="*/ 38 h 48"/>
                <a:gd name="T32" fmla="*/ 18 w 50"/>
                <a:gd name="T33" fmla="*/ 38 h 48"/>
                <a:gd name="T34" fmla="*/ 17 w 50"/>
                <a:gd name="T35" fmla="*/ 35 h 48"/>
                <a:gd name="T36" fmla="*/ 43 w 50"/>
                <a:gd name="T37" fmla="*/ 35 h 48"/>
                <a:gd name="T38" fmla="*/ 50 w 50"/>
                <a:gd name="T39" fmla="*/ 13 h 48"/>
                <a:gd name="T40" fmla="*/ 38 w 50"/>
                <a:gd name="T41" fmla="*/ 40 h 48"/>
                <a:gd name="T42" fmla="*/ 40 w 50"/>
                <a:gd name="T43" fmla="*/ 43 h 48"/>
                <a:gd name="T44" fmla="*/ 38 w 50"/>
                <a:gd name="T45" fmla="*/ 46 h 48"/>
                <a:gd name="T46" fmla="*/ 35 w 50"/>
                <a:gd name="T47" fmla="*/ 43 h 48"/>
                <a:gd name="T48" fmla="*/ 38 w 50"/>
                <a:gd name="T49" fmla="*/ 40 h 48"/>
                <a:gd name="T50" fmla="*/ 18 w 50"/>
                <a:gd name="T51" fmla="*/ 40 h 48"/>
                <a:gd name="T52" fmla="*/ 20 w 50"/>
                <a:gd name="T53" fmla="*/ 43 h 48"/>
                <a:gd name="T54" fmla="*/ 18 w 50"/>
                <a:gd name="T55" fmla="*/ 46 h 48"/>
                <a:gd name="T56" fmla="*/ 15 w 50"/>
                <a:gd name="T57" fmla="*/ 43 h 48"/>
                <a:gd name="T58" fmla="*/ 18 w 50"/>
                <a:gd name="T59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0" h="48">
                  <a:moveTo>
                    <a:pt x="50" y="13"/>
                  </a:moveTo>
                  <a:cubicBezTo>
                    <a:pt x="12" y="13"/>
                    <a:pt x="12" y="13"/>
                    <a:pt x="12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5" y="39"/>
                    <a:pt x="13" y="41"/>
                    <a:pt x="13" y="43"/>
                  </a:cubicBezTo>
                  <a:cubicBezTo>
                    <a:pt x="13" y="45"/>
                    <a:pt x="15" y="48"/>
                    <a:pt x="18" y="48"/>
                  </a:cubicBezTo>
                  <a:cubicBezTo>
                    <a:pt x="20" y="48"/>
                    <a:pt x="22" y="45"/>
                    <a:pt x="22" y="43"/>
                  </a:cubicBezTo>
                  <a:cubicBezTo>
                    <a:pt x="22" y="42"/>
                    <a:pt x="22" y="41"/>
                    <a:pt x="21" y="40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3" y="41"/>
                    <a:pt x="33" y="42"/>
                    <a:pt x="33" y="43"/>
                  </a:cubicBezTo>
                  <a:cubicBezTo>
                    <a:pt x="33" y="45"/>
                    <a:pt x="35" y="48"/>
                    <a:pt x="38" y="48"/>
                  </a:cubicBezTo>
                  <a:cubicBezTo>
                    <a:pt x="40" y="48"/>
                    <a:pt x="42" y="45"/>
                    <a:pt x="42" y="43"/>
                  </a:cubicBezTo>
                  <a:cubicBezTo>
                    <a:pt x="42" y="40"/>
                    <a:pt x="40" y="38"/>
                    <a:pt x="38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43" y="35"/>
                    <a:pt x="43" y="35"/>
                    <a:pt x="43" y="35"/>
                  </a:cubicBezTo>
                  <a:lnTo>
                    <a:pt x="50" y="13"/>
                  </a:lnTo>
                  <a:close/>
                  <a:moveTo>
                    <a:pt x="38" y="40"/>
                  </a:moveTo>
                  <a:cubicBezTo>
                    <a:pt x="39" y="40"/>
                    <a:pt x="40" y="41"/>
                    <a:pt x="40" y="43"/>
                  </a:cubicBezTo>
                  <a:cubicBezTo>
                    <a:pt x="40" y="44"/>
                    <a:pt x="39" y="46"/>
                    <a:pt x="38" y="46"/>
                  </a:cubicBezTo>
                  <a:cubicBezTo>
                    <a:pt x="36" y="46"/>
                    <a:pt x="35" y="44"/>
                    <a:pt x="35" y="43"/>
                  </a:cubicBezTo>
                  <a:cubicBezTo>
                    <a:pt x="35" y="41"/>
                    <a:pt x="36" y="40"/>
                    <a:pt x="38" y="40"/>
                  </a:cubicBezTo>
                  <a:close/>
                  <a:moveTo>
                    <a:pt x="18" y="40"/>
                  </a:moveTo>
                  <a:cubicBezTo>
                    <a:pt x="19" y="40"/>
                    <a:pt x="20" y="41"/>
                    <a:pt x="20" y="43"/>
                  </a:cubicBezTo>
                  <a:cubicBezTo>
                    <a:pt x="20" y="44"/>
                    <a:pt x="19" y="46"/>
                    <a:pt x="18" y="46"/>
                  </a:cubicBezTo>
                  <a:cubicBezTo>
                    <a:pt x="16" y="46"/>
                    <a:pt x="15" y="44"/>
                    <a:pt x="15" y="43"/>
                  </a:cubicBezTo>
                  <a:cubicBezTo>
                    <a:pt x="15" y="41"/>
                    <a:pt x="16" y="40"/>
                    <a:pt x="18" y="4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3" name="îṡļíḋé"/>
            <p:cNvSpPr/>
            <p:nvPr/>
          </p:nvSpPr>
          <p:spPr bwMode="auto">
            <a:xfrm>
              <a:off x="8713743" y="3185078"/>
              <a:ext cx="84286" cy="35425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4" name="iSlídê"/>
            <p:cNvSpPr/>
            <p:nvPr/>
          </p:nvSpPr>
          <p:spPr bwMode="auto">
            <a:xfrm>
              <a:off x="8713743" y="3251040"/>
              <a:ext cx="84286" cy="28096"/>
            </a:xfrm>
            <a:custGeom>
              <a:avLst/>
              <a:gdLst>
                <a:gd name="T0" fmla="*/ 0 w 33"/>
                <a:gd name="T1" fmla="*/ 0 h 11"/>
                <a:gd name="T2" fmla="*/ 0 w 33"/>
                <a:gd name="T3" fmla="*/ 3 h 11"/>
                <a:gd name="T4" fmla="*/ 0 w 33"/>
                <a:gd name="T5" fmla="*/ 4 h 11"/>
                <a:gd name="T6" fmla="*/ 17 w 33"/>
                <a:gd name="T7" fmla="*/ 11 h 11"/>
                <a:gd name="T8" fmla="*/ 33 w 33"/>
                <a:gd name="T9" fmla="*/ 4 h 11"/>
                <a:gd name="T10" fmla="*/ 33 w 33"/>
                <a:gd name="T11" fmla="*/ 3 h 11"/>
                <a:gd name="T12" fmla="*/ 33 w 33"/>
                <a:gd name="T13" fmla="*/ 0 h 11"/>
                <a:gd name="T14" fmla="*/ 17 w 33"/>
                <a:gd name="T15" fmla="*/ 5 h 11"/>
                <a:gd name="T16" fmla="*/ 0 w 33"/>
                <a:gd name="T1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11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8"/>
                    <a:pt x="7" y="11"/>
                    <a:pt x="17" y="11"/>
                  </a:cubicBezTo>
                  <a:cubicBezTo>
                    <a:pt x="26" y="11"/>
                    <a:pt x="33" y="8"/>
                    <a:pt x="33" y="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3"/>
                    <a:pt x="24" y="5"/>
                    <a:pt x="17" y="5"/>
                  </a:cubicBezTo>
                  <a:cubicBezTo>
                    <a:pt x="9" y="5"/>
                    <a:pt x="3" y="3"/>
                    <a:pt x="0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5" name="íṩlïdê"/>
            <p:cNvSpPr/>
            <p:nvPr/>
          </p:nvSpPr>
          <p:spPr bwMode="auto">
            <a:xfrm>
              <a:off x="8713743" y="3230274"/>
              <a:ext cx="84286" cy="30539"/>
            </a:xfrm>
            <a:custGeom>
              <a:avLst/>
              <a:gdLst>
                <a:gd name="T0" fmla="*/ 0 w 33"/>
                <a:gd name="T1" fmla="*/ 0 h 12"/>
                <a:gd name="T2" fmla="*/ 0 w 33"/>
                <a:gd name="T3" fmla="*/ 2 h 12"/>
                <a:gd name="T4" fmla="*/ 0 w 33"/>
                <a:gd name="T5" fmla="*/ 5 h 12"/>
                <a:gd name="T6" fmla="*/ 17 w 33"/>
                <a:gd name="T7" fmla="*/ 12 h 12"/>
                <a:gd name="T8" fmla="*/ 33 w 33"/>
                <a:gd name="T9" fmla="*/ 5 h 12"/>
                <a:gd name="T10" fmla="*/ 33 w 33"/>
                <a:gd name="T11" fmla="*/ 0 h 12"/>
                <a:gd name="T12" fmla="*/ 17 w 33"/>
                <a:gd name="T13" fmla="*/ 5 h 12"/>
                <a:gd name="T14" fmla="*/ 0 w 33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2">
                  <a:moveTo>
                    <a:pt x="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7" y="12"/>
                    <a:pt x="17" y="12"/>
                  </a:cubicBezTo>
                  <a:cubicBezTo>
                    <a:pt x="26" y="12"/>
                    <a:pt x="33" y="8"/>
                    <a:pt x="33" y="5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3"/>
                    <a:pt x="24" y="5"/>
                    <a:pt x="17" y="5"/>
                  </a:cubicBezTo>
                  <a:cubicBezTo>
                    <a:pt x="9" y="5"/>
                    <a:pt x="3" y="3"/>
                    <a:pt x="0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6" name="ïṩḻíḑê"/>
            <p:cNvSpPr/>
            <p:nvPr/>
          </p:nvSpPr>
          <p:spPr bwMode="auto">
            <a:xfrm>
              <a:off x="8713743" y="3213172"/>
              <a:ext cx="84286" cy="28096"/>
            </a:xfrm>
            <a:custGeom>
              <a:avLst/>
              <a:gdLst>
                <a:gd name="T0" fmla="*/ 0 w 33"/>
                <a:gd name="T1" fmla="*/ 0 h 11"/>
                <a:gd name="T2" fmla="*/ 0 w 33"/>
                <a:gd name="T3" fmla="*/ 4 h 11"/>
                <a:gd name="T4" fmla="*/ 17 w 33"/>
                <a:gd name="T5" fmla="*/ 11 h 11"/>
                <a:gd name="T6" fmla="*/ 33 w 33"/>
                <a:gd name="T7" fmla="*/ 4 h 11"/>
                <a:gd name="T8" fmla="*/ 33 w 33"/>
                <a:gd name="T9" fmla="*/ 0 h 11"/>
                <a:gd name="T10" fmla="*/ 17 w 33"/>
                <a:gd name="T11" fmla="*/ 5 h 11"/>
                <a:gd name="T12" fmla="*/ 0 w 33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11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7"/>
                    <a:pt x="7" y="11"/>
                    <a:pt x="17" y="11"/>
                  </a:cubicBezTo>
                  <a:cubicBezTo>
                    <a:pt x="26" y="11"/>
                    <a:pt x="33" y="7"/>
                    <a:pt x="33" y="4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3"/>
                    <a:pt x="24" y="5"/>
                    <a:pt x="17" y="5"/>
                  </a:cubicBezTo>
                  <a:cubicBezTo>
                    <a:pt x="9" y="5"/>
                    <a:pt x="3" y="3"/>
                    <a:pt x="0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7" name="ïŝḻíḑè"/>
            <p:cNvSpPr/>
            <p:nvPr/>
          </p:nvSpPr>
          <p:spPr bwMode="auto">
            <a:xfrm>
              <a:off x="8638008" y="4052365"/>
              <a:ext cx="65963" cy="111160"/>
            </a:xfrm>
            <a:custGeom>
              <a:avLst/>
              <a:gdLst>
                <a:gd name="T0" fmla="*/ 39 w 54"/>
                <a:gd name="T1" fmla="*/ 14 h 91"/>
                <a:gd name="T2" fmla="*/ 0 w 54"/>
                <a:gd name="T3" fmla="*/ 0 h 91"/>
                <a:gd name="T4" fmla="*/ 0 w 54"/>
                <a:gd name="T5" fmla="*/ 2 h 91"/>
                <a:gd name="T6" fmla="*/ 0 w 54"/>
                <a:gd name="T7" fmla="*/ 72 h 91"/>
                <a:gd name="T8" fmla="*/ 54 w 54"/>
                <a:gd name="T9" fmla="*/ 91 h 91"/>
                <a:gd name="T10" fmla="*/ 54 w 54"/>
                <a:gd name="T11" fmla="*/ 20 h 91"/>
                <a:gd name="T12" fmla="*/ 39 w 54"/>
                <a:gd name="T13" fmla="*/ 1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91">
                  <a:moveTo>
                    <a:pt x="39" y="14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72"/>
                  </a:lnTo>
                  <a:lnTo>
                    <a:pt x="54" y="91"/>
                  </a:lnTo>
                  <a:lnTo>
                    <a:pt x="54" y="20"/>
                  </a:lnTo>
                  <a:lnTo>
                    <a:pt x="39" y="1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8" name="ï$ļïďê"/>
            <p:cNvSpPr/>
            <p:nvPr/>
          </p:nvSpPr>
          <p:spPr bwMode="auto">
            <a:xfrm>
              <a:off x="8640451" y="4024270"/>
              <a:ext cx="129482" cy="47640"/>
            </a:xfrm>
            <a:custGeom>
              <a:avLst/>
              <a:gdLst>
                <a:gd name="T0" fmla="*/ 54 w 106"/>
                <a:gd name="T1" fmla="*/ 39 h 39"/>
                <a:gd name="T2" fmla="*/ 106 w 106"/>
                <a:gd name="T3" fmla="*/ 18 h 39"/>
                <a:gd name="T4" fmla="*/ 54 w 106"/>
                <a:gd name="T5" fmla="*/ 0 h 39"/>
                <a:gd name="T6" fmla="*/ 0 w 106"/>
                <a:gd name="T7" fmla="*/ 20 h 39"/>
                <a:gd name="T8" fmla="*/ 0 w 106"/>
                <a:gd name="T9" fmla="*/ 20 h 39"/>
                <a:gd name="T10" fmla="*/ 29 w 106"/>
                <a:gd name="T11" fmla="*/ 29 h 39"/>
                <a:gd name="T12" fmla="*/ 54 w 106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39">
                  <a:moveTo>
                    <a:pt x="54" y="39"/>
                  </a:moveTo>
                  <a:lnTo>
                    <a:pt x="106" y="18"/>
                  </a:lnTo>
                  <a:lnTo>
                    <a:pt x="54" y="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9" y="29"/>
                  </a:lnTo>
                  <a:lnTo>
                    <a:pt x="54" y="3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9" name="íš1iḋé"/>
            <p:cNvSpPr/>
            <p:nvPr/>
          </p:nvSpPr>
          <p:spPr bwMode="auto">
            <a:xfrm>
              <a:off x="8708857" y="4052365"/>
              <a:ext cx="63520" cy="111160"/>
            </a:xfrm>
            <a:custGeom>
              <a:avLst/>
              <a:gdLst>
                <a:gd name="T0" fmla="*/ 52 w 52"/>
                <a:gd name="T1" fmla="*/ 2 h 91"/>
                <a:gd name="T2" fmla="*/ 52 w 52"/>
                <a:gd name="T3" fmla="*/ 0 h 91"/>
                <a:gd name="T4" fmla="*/ 52 w 52"/>
                <a:gd name="T5" fmla="*/ 0 h 91"/>
                <a:gd name="T6" fmla="*/ 0 w 52"/>
                <a:gd name="T7" fmla="*/ 20 h 91"/>
                <a:gd name="T8" fmla="*/ 0 w 52"/>
                <a:gd name="T9" fmla="*/ 91 h 91"/>
                <a:gd name="T10" fmla="*/ 52 w 52"/>
                <a:gd name="T11" fmla="*/ 72 h 91"/>
                <a:gd name="T12" fmla="*/ 52 w 52"/>
                <a:gd name="T13" fmla="*/ 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91">
                  <a:moveTo>
                    <a:pt x="52" y="2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0" y="20"/>
                  </a:lnTo>
                  <a:lnTo>
                    <a:pt x="0" y="91"/>
                  </a:lnTo>
                  <a:lnTo>
                    <a:pt x="52" y="72"/>
                  </a:lnTo>
                  <a:lnTo>
                    <a:pt x="52" y="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0" name="ïṣ1îḓê"/>
            <p:cNvSpPr/>
            <p:nvPr/>
          </p:nvSpPr>
          <p:spPr bwMode="auto">
            <a:xfrm>
              <a:off x="7335855" y="4373628"/>
              <a:ext cx="98944" cy="96501"/>
            </a:xfrm>
            <a:custGeom>
              <a:avLst/>
              <a:gdLst>
                <a:gd name="T0" fmla="*/ 38 w 39"/>
                <a:gd name="T1" fmla="*/ 32 h 38"/>
                <a:gd name="T2" fmla="*/ 30 w 39"/>
                <a:gd name="T3" fmla="*/ 24 h 38"/>
                <a:gd name="T4" fmla="*/ 31 w 39"/>
                <a:gd name="T5" fmla="*/ 23 h 38"/>
                <a:gd name="T6" fmla="*/ 30 w 39"/>
                <a:gd name="T7" fmla="*/ 22 h 38"/>
                <a:gd name="T8" fmla="*/ 27 w 39"/>
                <a:gd name="T9" fmla="*/ 25 h 38"/>
                <a:gd name="T10" fmla="*/ 22 w 39"/>
                <a:gd name="T11" fmla="*/ 20 h 38"/>
                <a:gd name="T12" fmla="*/ 28 w 39"/>
                <a:gd name="T13" fmla="*/ 14 h 38"/>
                <a:gd name="T14" fmla="*/ 31 w 39"/>
                <a:gd name="T15" fmla="*/ 14 h 38"/>
                <a:gd name="T16" fmla="*/ 36 w 39"/>
                <a:gd name="T17" fmla="*/ 12 h 38"/>
                <a:gd name="T18" fmla="*/ 37 w 39"/>
                <a:gd name="T19" fmla="*/ 4 h 38"/>
                <a:gd name="T20" fmla="*/ 37 w 39"/>
                <a:gd name="T21" fmla="*/ 3 h 38"/>
                <a:gd name="T22" fmla="*/ 34 w 39"/>
                <a:gd name="T23" fmla="*/ 6 h 38"/>
                <a:gd name="T24" fmla="*/ 31 w 39"/>
                <a:gd name="T25" fmla="*/ 6 h 38"/>
                <a:gd name="T26" fmla="*/ 31 w 39"/>
                <a:gd name="T27" fmla="*/ 4 h 38"/>
                <a:gd name="T28" fmla="*/ 35 w 39"/>
                <a:gd name="T29" fmla="*/ 1 h 38"/>
                <a:gd name="T30" fmla="*/ 34 w 39"/>
                <a:gd name="T31" fmla="*/ 0 h 38"/>
                <a:gd name="T32" fmla="*/ 31 w 39"/>
                <a:gd name="T33" fmla="*/ 0 h 38"/>
                <a:gd name="T34" fmla="*/ 25 w 39"/>
                <a:gd name="T35" fmla="*/ 2 h 38"/>
                <a:gd name="T36" fmla="*/ 24 w 39"/>
                <a:gd name="T37" fmla="*/ 10 h 38"/>
                <a:gd name="T38" fmla="*/ 18 w 39"/>
                <a:gd name="T39" fmla="*/ 16 h 38"/>
                <a:gd name="T40" fmla="*/ 9 w 39"/>
                <a:gd name="T41" fmla="*/ 7 h 38"/>
                <a:gd name="T42" fmla="*/ 10 w 39"/>
                <a:gd name="T43" fmla="*/ 6 h 38"/>
                <a:gd name="T44" fmla="*/ 5 w 39"/>
                <a:gd name="T45" fmla="*/ 1 h 38"/>
                <a:gd name="T46" fmla="*/ 2 w 39"/>
                <a:gd name="T47" fmla="*/ 4 h 38"/>
                <a:gd name="T48" fmla="*/ 7 w 39"/>
                <a:gd name="T49" fmla="*/ 9 h 38"/>
                <a:gd name="T50" fmla="*/ 8 w 39"/>
                <a:gd name="T51" fmla="*/ 8 h 38"/>
                <a:gd name="T52" fmla="*/ 17 w 39"/>
                <a:gd name="T53" fmla="*/ 17 h 38"/>
                <a:gd name="T54" fmla="*/ 11 w 39"/>
                <a:gd name="T55" fmla="*/ 23 h 38"/>
                <a:gd name="T56" fmla="*/ 8 w 39"/>
                <a:gd name="T57" fmla="*/ 22 h 38"/>
                <a:gd name="T58" fmla="*/ 3 w 39"/>
                <a:gd name="T59" fmla="*/ 24 h 38"/>
                <a:gd name="T60" fmla="*/ 1 w 39"/>
                <a:gd name="T61" fmla="*/ 33 h 38"/>
                <a:gd name="T62" fmla="*/ 2 w 39"/>
                <a:gd name="T63" fmla="*/ 34 h 38"/>
                <a:gd name="T64" fmla="*/ 5 w 39"/>
                <a:gd name="T65" fmla="*/ 30 h 38"/>
                <a:gd name="T66" fmla="*/ 7 w 39"/>
                <a:gd name="T67" fmla="*/ 30 h 38"/>
                <a:gd name="T68" fmla="*/ 7 w 39"/>
                <a:gd name="T69" fmla="*/ 33 h 38"/>
                <a:gd name="T70" fmla="*/ 4 w 39"/>
                <a:gd name="T71" fmla="*/ 36 h 38"/>
                <a:gd name="T72" fmla="*/ 5 w 39"/>
                <a:gd name="T73" fmla="*/ 36 h 38"/>
                <a:gd name="T74" fmla="*/ 8 w 39"/>
                <a:gd name="T75" fmla="*/ 37 h 38"/>
                <a:gd name="T76" fmla="*/ 13 w 39"/>
                <a:gd name="T77" fmla="*/ 35 h 38"/>
                <a:gd name="T78" fmla="*/ 15 w 39"/>
                <a:gd name="T79" fmla="*/ 27 h 38"/>
                <a:gd name="T80" fmla="*/ 21 w 39"/>
                <a:gd name="T81" fmla="*/ 21 h 38"/>
                <a:gd name="T82" fmla="*/ 26 w 39"/>
                <a:gd name="T83" fmla="*/ 26 h 38"/>
                <a:gd name="T84" fmla="*/ 23 w 39"/>
                <a:gd name="T85" fmla="*/ 29 h 38"/>
                <a:gd name="T86" fmla="*/ 24 w 39"/>
                <a:gd name="T87" fmla="*/ 30 h 38"/>
                <a:gd name="T88" fmla="*/ 25 w 39"/>
                <a:gd name="T89" fmla="*/ 29 h 38"/>
                <a:gd name="T90" fmla="*/ 33 w 39"/>
                <a:gd name="T91" fmla="*/ 37 h 38"/>
                <a:gd name="T92" fmla="*/ 35 w 39"/>
                <a:gd name="T93" fmla="*/ 38 h 38"/>
                <a:gd name="T94" fmla="*/ 38 w 39"/>
                <a:gd name="T95" fmla="*/ 37 h 38"/>
                <a:gd name="T96" fmla="*/ 38 w 39"/>
                <a:gd name="T97" fmla="*/ 3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9" h="38">
                  <a:moveTo>
                    <a:pt x="38" y="32"/>
                  </a:moveTo>
                  <a:cubicBezTo>
                    <a:pt x="30" y="24"/>
                    <a:pt x="30" y="24"/>
                    <a:pt x="30" y="24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9" y="14"/>
                    <a:pt x="30" y="14"/>
                    <a:pt x="31" y="14"/>
                  </a:cubicBezTo>
                  <a:cubicBezTo>
                    <a:pt x="33" y="14"/>
                    <a:pt x="34" y="14"/>
                    <a:pt x="36" y="12"/>
                  </a:cubicBezTo>
                  <a:cubicBezTo>
                    <a:pt x="38" y="10"/>
                    <a:pt x="39" y="7"/>
                    <a:pt x="37" y="4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3" y="0"/>
                    <a:pt x="32" y="0"/>
                    <a:pt x="31" y="0"/>
                  </a:cubicBezTo>
                  <a:cubicBezTo>
                    <a:pt x="29" y="0"/>
                    <a:pt x="27" y="0"/>
                    <a:pt x="25" y="2"/>
                  </a:cubicBezTo>
                  <a:cubicBezTo>
                    <a:pt x="23" y="4"/>
                    <a:pt x="23" y="7"/>
                    <a:pt x="24" y="10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0" y="22"/>
                    <a:pt x="9" y="22"/>
                    <a:pt x="8" y="22"/>
                  </a:cubicBezTo>
                  <a:cubicBezTo>
                    <a:pt x="6" y="22"/>
                    <a:pt x="4" y="23"/>
                    <a:pt x="3" y="24"/>
                  </a:cubicBezTo>
                  <a:cubicBezTo>
                    <a:pt x="1" y="27"/>
                    <a:pt x="0" y="30"/>
                    <a:pt x="1" y="33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6" y="37"/>
                    <a:pt x="7" y="37"/>
                    <a:pt x="8" y="37"/>
                  </a:cubicBezTo>
                  <a:cubicBezTo>
                    <a:pt x="10" y="37"/>
                    <a:pt x="12" y="36"/>
                    <a:pt x="13" y="35"/>
                  </a:cubicBezTo>
                  <a:cubicBezTo>
                    <a:pt x="15" y="33"/>
                    <a:pt x="16" y="30"/>
                    <a:pt x="15" y="27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4" y="38"/>
                    <a:pt x="35" y="38"/>
                  </a:cubicBezTo>
                  <a:cubicBezTo>
                    <a:pt x="36" y="38"/>
                    <a:pt x="37" y="37"/>
                    <a:pt x="38" y="37"/>
                  </a:cubicBezTo>
                  <a:cubicBezTo>
                    <a:pt x="39" y="35"/>
                    <a:pt x="39" y="33"/>
                    <a:pt x="38" y="3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1" name="iṥḷîḓé"/>
            <p:cNvSpPr/>
            <p:nvPr/>
          </p:nvSpPr>
          <p:spPr bwMode="auto">
            <a:xfrm>
              <a:off x="7809810" y="4229487"/>
              <a:ext cx="30539" cy="141698"/>
            </a:xfrm>
            <a:custGeom>
              <a:avLst/>
              <a:gdLst>
                <a:gd name="T0" fmla="*/ 25 w 25"/>
                <a:gd name="T1" fmla="*/ 12 h 116"/>
                <a:gd name="T2" fmla="*/ 0 w 25"/>
                <a:gd name="T3" fmla="*/ 0 h 116"/>
                <a:gd name="T4" fmla="*/ 0 w 25"/>
                <a:gd name="T5" fmla="*/ 0 h 116"/>
                <a:gd name="T6" fmla="*/ 0 w 25"/>
                <a:gd name="T7" fmla="*/ 103 h 116"/>
                <a:gd name="T8" fmla="*/ 23 w 25"/>
                <a:gd name="T9" fmla="*/ 116 h 116"/>
                <a:gd name="T10" fmla="*/ 25 w 25"/>
                <a:gd name="T11" fmla="*/ 116 h 116"/>
                <a:gd name="T12" fmla="*/ 25 w 25"/>
                <a:gd name="T13" fmla="*/ 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16">
                  <a:moveTo>
                    <a:pt x="25" y="1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03"/>
                  </a:lnTo>
                  <a:lnTo>
                    <a:pt x="23" y="116"/>
                  </a:lnTo>
                  <a:lnTo>
                    <a:pt x="25" y="116"/>
                  </a:lnTo>
                  <a:lnTo>
                    <a:pt x="25" y="1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2" name="iśḷîḑé"/>
            <p:cNvSpPr/>
            <p:nvPr/>
          </p:nvSpPr>
          <p:spPr bwMode="auto">
            <a:xfrm>
              <a:off x="7767055" y="4229487"/>
              <a:ext cx="35425" cy="144141"/>
            </a:xfrm>
            <a:custGeom>
              <a:avLst/>
              <a:gdLst>
                <a:gd name="T0" fmla="*/ 29 w 29"/>
                <a:gd name="T1" fmla="*/ 0 h 118"/>
                <a:gd name="T2" fmla="*/ 0 w 29"/>
                <a:gd name="T3" fmla="*/ 14 h 118"/>
                <a:gd name="T4" fmla="*/ 0 w 29"/>
                <a:gd name="T5" fmla="*/ 118 h 118"/>
                <a:gd name="T6" fmla="*/ 29 w 29"/>
                <a:gd name="T7" fmla="*/ 103 h 118"/>
                <a:gd name="T8" fmla="*/ 29 w 29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18">
                  <a:moveTo>
                    <a:pt x="29" y="0"/>
                  </a:moveTo>
                  <a:lnTo>
                    <a:pt x="0" y="14"/>
                  </a:lnTo>
                  <a:lnTo>
                    <a:pt x="0" y="118"/>
                  </a:lnTo>
                  <a:lnTo>
                    <a:pt x="29" y="103"/>
                  </a:lnTo>
                  <a:lnTo>
                    <a:pt x="29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3" name="îšľïḍê"/>
            <p:cNvSpPr/>
            <p:nvPr/>
          </p:nvSpPr>
          <p:spPr bwMode="auto">
            <a:xfrm>
              <a:off x="7881880" y="4229487"/>
              <a:ext cx="37868" cy="144141"/>
            </a:xfrm>
            <a:custGeom>
              <a:avLst/>
              <a:gdLst>
                <a:gd name="T0" fmla="*/ 2 w 31"/>
                <a:gd name="T1" fmla="*/ 0 h 118"/>
                <a:gd name="T2" fmla="*/ 0 w 31"/>
                <a:gd name="T3" fmla="*/ 0 h 118"/>
                <a:gd name="T4" fmla="*/ 0 w 31"/>
                <a:gd name="T5" fmla="*/ 103 h 118"/>
                <a:gd name="T6" fmla="*/ 31 w 31"/>
                <a:gd name="T7" fmla="*/ 118 h 118"/>
                <a:gd name="T8" fmla="*/ 31 w 31"/>
                <a:gd name="T9" fmla="*/ 14 h 118"/>
                <a:gd name="T10" fmla="*/ 2 w 31"/>
                <a:gd name="T11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118">
                  <a:moveTo>
                    <a:pt x="2" y="0"/>
                  </a:moveTo>
                  <a:lnTo>
                    <a:pt x="0" y="0"/>
                  </a:lnTo>
                  <a:lnTo>
                    <a:pt x="0" y="103"/>
                  </a:lnTo>
                  <a:lnTo>
                    <a:pt x="31" y="118"/>
                  </a:lnTo>
                  <a:lnTo>
                    <a:pt x="31" y="14"/>
                  </a:lnTo>
                  <a:lnTo>
                    <a:pt x="2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4" name="íṣļíḍe"/>
            <p:cNvSpPr/>
            <p:nvPr/>
          </p:nvSpPr>
          <p:spPr bwMode="auto">
            <a:xfrm>
              <a:off x="7846455" y="4229487"/>
              <a:ext cx="29317" cy="141698"/>
            </a:xfrm>
            <a:custGeom>
              <a:avLst/>
              <a:gdLst>
                <a:gd name="T0" fmla="*/ 24 w 24"/>
                <a:gd name="T1" fmla="*/ 0 h 116"/>
                <a:gd name="T2" fmla="*/ 0 w 24"/>
                <a:gd name="T3" fmla="*/ 12 h 116"/>
                <a:gd name="T4" fmla="*/ 0 w 24"/>
                <a:gd name="T5" fmla="*/ 116 h 116"/>
                <a:gd name="T6" fmla="*/ 2 w 24"/>
                <a:gd name="T7" fmla="*/ 114 h 116"/>
                <a:gd name="T8" fmla="*/ 24 w 24"/>
                <a:gd name="T9" fmla="*/ 103 h 116"/>
                <a:gd name="T10" fmla="*/ 24 w 24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16">
                  <a:moveTo>
                    <a:pt x="24" y="0"/>
                  </a:moveTo>
                  <a:lnTo>
                    <a:pt x="0" y="12"/>
                  </a:lnTo>
                  <a:lnTo>
                    <a:pt x="0" y="116"/>
                  </a:lnTo>
                  <a:lnTo>
                    <a:pt x="2" y="114"/>
                  </a:lnTo>
                  <a:lnTo>
                    <a:pt x="24" y="103"/>
                  </a:lnTo>
                  <a:lnTo>
                    <a:pt x="24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5" name="îšlíḑê"/>
            <p:cNvSpPr/>
            <p:nvPr/>
          </p:nvSpPr>
          <p:spPr bwMode="auto">
            <a:xfrm>
              <a:off x="8132294" y="3717665"/>
              <a:ext cx="61077" cy="1710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6" name="ïsḻïde"/>
            <p:cNvSpPr/>
            <p:nvPr/>
          </p:nvSpPr>
          <p:spPr bwMode="auto">
            <a:xfrm>
              <a:off x="8137180" y="3781185"/>
              <a:ext cx="51304" cy="4275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7" name="îṡľïḓé"/>
            <p:cNvSpPr/>
            <p:nvPr/>
          </p:nvSpPr>
          <p:spPr bwMode="auto">
            <a:xfrm>
              <a:off x="8107863" y="3737210"/>
              <a:ext cx="111160" cy="68406"/>
            </a:xfrm>
            <a:custGeom>
              <a:avLst/>
              <a:gdLst>
                <a:gd name="T0" fmla="*/ 43 w 44"/>
                <a:gd name="T1" fmla="*/ 0 h 27"/>
                <a:gd name="T2" fmla="*/ 40 w 44"/>
                <a:gd name="T3" fmla="*/ 0 h 27"/>
                <a:gd name="T4" fmla="*/ 34 w 44"/>
                <a:gd name="T5" fmla="*/ 0 h 27"/>
                <a:gd name="T6" fmla="*/ 10 w 44"/>
                <a:gd name="T7" fmla="*/ 0 h 27"/>
                <a:gd name="T8" fmla="*/ 8 w 44"/>
                <a:gd name="T9" fmla="*/ 0 h 27"/>
                <a:gd name="T10" fmla="*/ 1 w 44"/>
                <a:gd name="T11" fmla="*/ 0 h 27"/>
                <a:gd name="T12" fmla="*/ 0 w 44"/>
                <a:gd name="T13" fmla="*/ 1 h 27"/>
                <a:gd name="T14" fmla="*/ 0 w 44"/>
                <a:gd name="T15" fmla="*/ 27 h 27"/>
                <a:gd name="T16" fmla="*/ 1 w 44"/>
                <a:gd name="T17" fmla="*/ 27 h 27"/>
                <a:gd name="T18" fmla="*/ 10 w 44"/>
                <a:gd name="T19" fmla="*/ 27 h 27"/>
                <a:gd name="T20" fmla="*/ 10 w 44"/>
                <a:gd name="T21" fmla="*/ 17 h 27"/>
                <a:gd name="T22" fmla="*/ 10 w 44"/>
                <a:gd name="T23" fmla="*/ 16 h 27"/>
                <a:gd name="T24" fmla="*/ 12 w 44"/>
                <a:gd name="T25" fmla="*/ 16 h 27"/>
                <a:gd name="T26" fmla="*/ 32 w 44"/>
                <a:gd name="T27" fmla="*/ 16 h 27"/>
                <a:gd name="T28" fmla="*/ 34 w 44"/>
                <a:gd name="T29" fmla="*/ 16 h 27"/>
                <a:gd name="T30" fmla="*/ 34 w 44"/>
                <a:gd name="T31" fmla="*/ 17 h 27"/>
                <a:gd name="T32" fmla="*/ 34 w 44"/>
                <a:gd name="T33" fmla="*/ 27 h 27"/>
                <a:gd name="T34" fmla="*/ 43 w 44"/>
                <a:gd name="T35" fmla="*/ 27 h 27"/>
                <a:gd name="T36" fmla="*/ 44 w 44"/>
                <a:gd name="T37" fmla="*/ 27 h 27"/>
                <a:gd name="T38" fmla="*/ 44 w 44"/>
                <a:gd name="T39" fmla="*/ 1 h 27"/>
                <a:gd name="T40" fmla="*/ 43 w 44"/>
                <a:gd name="T41" fmla="*/ 0 h 27"/>
                <a:gd name="T42" fmla="*/ 8 w 44"/>
                <a:gd name="T43" fmla="*/ 10 h 27"/>
                <a:gd name="T44" fmla="*/ 6 w 44"/>
                <a:gd name="T45" fmla="*/ 9 h 27"/>
                <a:gd name="T46" fmla="*/ 8 w 44"/>
                <a:gd name="T47" fmla="*/ 7 h 27"/>
                <a:gd name="T48" fmla="*/ 10 w 44"/>
                <a:gd name="T49" fmla="*/ 9 h 27"/>
                <a:gd name="T50" fmla="*/ 8 w 44"/>
                <a:gd name="T51" fmla="*/ 10 h 27"/>
                <a:gd name="T52" fmla="*/ 13 w 44"/>
                <a:gd name="T53" fmla="*/ 10 h 27"/>
                <a:gd name="T54" fmla="*/ 12 w 44"/>
                <a:gd name="T55" fmla="*/ 9 h 27"/>
                <a:gd name="T56" fmla="*/ 13 w 44"/>
                <a:gd name="T57" fmla="*/ 7 h 27"/>
                <a:gd name="T58" fmla="*/ 15 w 44"/>
                <a:gd name="T59" fmla="*/ 9 h 27"/>
                <a:gd name="T60" fmla="*/ 13 w 44"/>
                <a:gd name="T61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4" h="27">
                  <a:moveTo>
                    <a:pt x="43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4" y="27"/>
                    <a:pt x="44" y="27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1"/>
                    <a:pt x="43" y="0"/>
                    <a:pt x="43" y="0"/>
                  </a:cubicBezTo>
                  <a:close/>
                  <a:moveTo>
                    <a:pt x="8" y="10"/>
                  </a:moveTo>
                  <a:cubicBezTo>
                    <a:pt x="7" y="10"/>
                    <a:pt x="6" y="10"/>
                    <a:pt x="6" y="9"/>
                  </a:cubicBezTo>
                  <a:cubicBezTo>
                    <a:pt x="6" y="8"/>
                    <a:pt x="7" y="7"/>
                    <a:pt x="8" y="7"/>
                  </a:cubicBezTo>
                  <a:cubicBezTo>
                    <a:pt x="9" y="7"/>
                    <a:pt x="10" y="8"/>
                    <a:pt x="10" y="9"/>
                  </a:cubicBezTo>
                  <a:cubicBezTo>
                    <a:pt x="10" y="10"/>
                    <a:pt x="9" y="10"/>
                    <a:pt x="8" y="10"/>
                  </a:cubicBezTo>
                  <a:close/>
                  <a:moveTo>
                    <a:pt x="13" y="10"/>
                  </a:moveTo>
                  <a:cubicBezTo>
                    <a:pt x="12" y="10"/>
                    <a:pt x="12" y="10"/>
                    <a:pt x="12" y="9"/>
                  </a:cubicBezTo>
                  <a:cubicBezTo>
                    <a:pt x="12" y="8"/>
                    <a:pt x="12" y="7"/>
                    <a:pt x="13" y="7"/>
                  </a:cubicBezTo>
                  <a:cubicBezTo>
                    <a:pt x="14" y="7"/>
                    <a:pt x="15" y="8"/>
                    <a:pt x="15" y="9"/>
                  </a:cubicBezTo>
                  <a:cubicBezTo>
                    <a:pt x="15" y="10"/>
                    <a:pt x="14" y="10"/>
                    <a:pt x="13" y="1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8" name="iṧlîḍè"/>
            <p:cNvSpPr/>
            <p:nvPr/>
          </p:nvSpPr>
          <p:spPr bwMode="auto">
            <a:xfrm>
              <a:off x="8249561" y="3745760"/>
              <a:ext cx="108717" cy="80621"/>
            </a:xfrm>
            <a:custGeom>
              <a:avLst/>
              <a:gdLst>
                <a:gd name="T0" fmla="*/ 1 w 43"/>
                <a:gd name="T1" fmla="*/ 26 h 32"/>
                <a:gd name="T2" fmla="*/ 2 w 43"/>
                <a:gd name="T3" fmla="*/ 25 h 32"/>
                <a:gd name="T4" fmla="*/ 24 w 43"/>
                <a:gd name="T5" fmla="*/ 4 h 32"/>
                <a:gd name="T6" fmla="*/ 27 w 43"/>
                <a:gd name="T7" fmla="*/ 6 h 32"/>
                <a:gd name="T8" fmla="*/ 13 w 43"/>
                <a:gd name="T9" fmla="*/ 20 h 32"/>
                <a:gd name="T10" fmla="*/ 24 w 43"/>
                <a:gd name="T11" fmla="*/ 32 h 32"/>
                <a:gd name="T12" fmla="*/ 43 w 43"/>
                <a:gd name="T13" fmla="*/ 13 h 32"/>
                <a:gd name="T14" fmla="*/ 32 w 43"/>
                <a:gd name="T15" fmla="*/ 2 h 32"/>
                <a:gd name="T16" fmla="*/ 29 w 43"/>
                <a:gd name="T17" fmla="*/ 4 h 32"/>
                <a:gd name="T18" fmla="*/ 25 w 43"/>
                <a:gd name="T19" fmla="*/ 1 h 32"/>
                <a:gd name="T20" fmla="*/ 23 w 43"/>
                <a:gd name="T21" fmla="*/ 1 h 32"/>
                <a:gd name="T22" fmla="*/ 0 w 43"/>
                <a:gd name="T23" fmla="*/ 23 h 32"/>
                <a:gd name="T24" fmla="*/ 0 w 43"/>
                <a:gd name="T25" fmla="*/ 25 h 32"/>
                <a:gd name="T26" fmla="*/ 1 w 43"/>
                <a:gd name="T27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2">
                  <a:moveTo>
                    <a:pt x="1" y="26"/>
                  </a:moveTo>
                  <a:cubicBezTo>
                    <a:pt x="2" y="26"/>
                    <a:pt x="2" y="26"/>
                    <a:pt x="2" y="25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0"/>
                    <a:pt x="24" y="0"/>
                    <a:pt x="23" y="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1" y="26"/>
                    <a:pt x="1" y="26"/>
                    <a:pt x="1" y="2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9" name="išliḍe"/>
            <p:cNvSpPr/>
            <p:nvPr/>
          </p:nvSpPr>
          <p:spPr bwMode="auto">
            <a:xfrm>
              <a:off x="8160389" y="3800730"/>
              <a:ext cx="145363" cy="146584"/>
            </a:xfrm>
            <a:custGeom>
              <a:avLst/>
              <a:gdLst>
                <a:gd name="T0" fmla="*/ 57 w 57"/>
                <a:gd name="T1" fmla="*/ 12 h 58"/>
                <a:gd name="T2" fmla="*/ 46 w 57"/>
                <a:gd name="T3" fmla="*/ 0 h 58"/>
                <a:gd name="T4" fmla="*/ 14 w 57"/>
                <a:gd name="T5" fmla="*/ 33 h 58"/>
                <a:gd name="T6" fmla="*/ 17 w 57"/>
                <a:gd name="T7" fmla="*/ 36 h 58"/>
                <a:gd name="T8" fmla="*/ 12 w 57"/>
                <a:gd name="T9" fmla="*/ 35 h 58"/>
                <a:gd name="T10" fmla="*/ 5 w 57"/>
                <a:gd name="T11" fmla="*/ 38 h 58"/>
                <a:gd name="T12" fmla="*/ 5 w 57"/>
                <a:gd name="T13" fmla="*/ 39 h 58"/>
                <a:gd name="T14" fmla="*/ 5 w 57"/>
                <a:gd name="T15" fmla="*/ 39 h 58"/>
                <a:gd name="T16" fmla="*/ 4 w 57"/>
                <a:gd name="T17" fmla="*/ 39 h 58"/>
                <a:gd name="T18" fmla="*/ 4 w 57"/>
                <a:gd name="T19" fmla="*/ 40 h 58"/>
                <a:gd name="T20" fmla="*/ 0 w 57"/>
                <a:gd name="T21" fmla="*/ 55 h 58"/>
                <a:gd name="T22" fmla="*/ 9 w 57"/>
                <a:gd name="T23" fmla="*/ 46 h 58"/>
                <a:gd name="T24" fmla="*/ 11 w 57"/>
                <a:gd name="T25" fmla="*/ 48 h 58"/>
                <a:gd name="T26" fmla="*/ 2 w 57"/>
                <a:gd name="T27" fmla="*/ 58 h 58"/>
                <a:gd name="T28" fmla="*/ 19 w 57"/>
                <a:gd name="T29" fmla="*/ 52 h 58"/>
                <a:gd name="T30" fmla="*/ 21 w 57"/>
                <a:gd name="T31" fmla="*/ 41 h 58"/>
                <a:gd name="T32" fmla="*/ 25 w 57"/>
                <a:gd name="T33" fmla="*/ 44 h 58"/>
                <a:gd name="T34" fmla="*/ 57 w 57"/>
                <a:gd name="T3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58">
                  <a:moveTo>
                    <a:pt x="57" y="12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5" y="35"/>
                    <a:pt x="14" y="35"/>
                    <a:pt x="12" y="35"/>
                  </a:cubicBezTo>
                  <a:cubicBezTo>
                    <a:pt x="10" y="35"/>
                    <a:pt x="7" y="36"/>
                    <a:pt x="5" y="38"/>
                  </a:cubicBezTo>
                  <a:cubicBezTo>
                    <a:pt x="5" y="38"/>
                    <a:pt x="5" y="38"/>
                    <a:pt x="5" y="39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4" y="39"/>
                    <a:pt x="4" y="40"/>
                    <a:pt x="4" y="40"/>
                  </a:cubicBezTo>
                  <a:cubicBezTo>
                    <a:pt x="1" y="44"/>
                    <a:pt x="0" y="52"/>
                    <a:pt x="0" y="55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6" y="58"/>
                    <a:pt x="15" y="57"/>
                    <a:pt x="19" y="52"/>
                  </a:cubicBezTo>
                  <a:cubicBezTo>
                    <a:pt x="22" y="49"/>
                    <a:pt x="23" y="44"/>
                    <a:pt x="21" y="41"/>
                  </a:cubicBezTo>
                  <a:cubicBezTo>
                    <a:pt x="25" y="44"/>
                    <a:pt x="25" y="44"/>
                    <a:pt x="25" y="44"/>
                  </a:cubicBezTo>
                  <a:lnTo>
                    <a:pt x="57" y="1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0" name="íṧ1îḓê"/>
            <p:cNvSpPr/>
            <p:nvPr/>
          </p:nvSpPr>
          <p:spPr bwMode="auto">
            <a:xfrm>
              <a:off x="7967387" y="4330875"/>
              <a:ext cx="86729" cy="8795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1" name="íṧļïḓé"/>
            <p:cNvSpPr/>
            <p:nvPr/>
          </p:nvSpPr>
          <p:spPr bwMode="auto">
            <a:xfrm>
              <a:off x="7967387" y="4310108"/>
              <a:ext cx="86729" cy="15880"/>
            </a:xfrm>
            <a:custGeom>
              <a:avLst/>
              <a:gdLst>
                <a:gd name="T0" fmla="*/ 31 w 34"/>
                <a:gd name="T1" fmla="*/ 0 h 6"/>
                <a:gd name="T2" fmla="*/ 3 w 34"/>
                <a:gd name="T3" fmla="*/ 0 h 6"/>
                <a:gd name="T4" fmla="*/ 0 w 34"/>
                <a:gd name="T5" fmla="*/ 2 h 6"/>
                <a:gd name="T6" fmla="*/ 0 w 34"/>
                <a:gd name="T7" fmla="*/ 6 h 6"/>
                <a:gd name="T8" fmla="*/ 34 w 34"/>
                <a:gd name="T9" fmla="*/ 6 h 6"/>
                <a:gd name="T10" fmla="*/ 34 w 34"/>
                <a:gd name="T11" fmla="*/ 2 h 6"/>
                <a:gd name="T12" fmla="*/ 31 w 34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6">
                  <a:moveTo>
                    <a:pt x="3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1"/>
                    <a:pt x="33" y="0"/>
                    <a:pt x="31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2" name="îṧḷíḋe"/>
            <p:cNvSpPr/>
            <p:nvPr/>
          </p:nvSpPr>
          <p:spPr bwMode="auto">
            <a:xfrm>
              <a:off x="7967387" y="4423711"/>
              <a:ext cx="86729" cy="32982"/>
            </a:xfrm>
            <a:custGeom>
              <a:avLst/>
              <a:gdLst>
                <a:gd name="T0" fmla="*/ 0 w 34"/>
                <a:gd name="T1" fmla="*/ 10 h 13"/>
                <a:gd name="T2" fmla="*/ 3 w 34"/>
                <a:gd name="T3" fmla="*/ 13 h 13"/>
                <a:gd name="T4" fmla="*/ 31 w 34"/>
                <a:gd name="T5" fmla="*/ 13 h 13"/>
                <a:gd name="T6" fmla="*/ 34 w 34"/>
                <a:gd name="T7" fmla="*/ 10 h 13"/>
                <a:gd name="T8" fmla="*/ 34 w 34"/>
                <a:gd name="T9" fmla="*/ 0 h 13"/>
                <a:gd name="T10" fmla="*/ 0 w 34"/>
                <a:gd name="T11" fmla="*/ 0 h 13"/>
                <a:gd name="T12" fmla="*/ 0 w 34"/>
                <a:gd name="T13" fmla="*/ 10 h 13"/>
                <a:gd name="T14" fmla="*/ 14 w 34"/>
                <a:gd name="T15" fmla="*/ 4 h 13"/>
                <a:gd name="T16" fmla="*/ 20 w 34"/>
                <a:gd name="T17" fmla="*/ 4 h 13"/>
                <a:gd name="T18" fmla="*/ 20 w 34"/>
                <a:gd name="T19" fmla="*/ 6 h 13"/>
                <a:gd name="T20" fmla="*/ 14 w 34"/>
                <a:gd name="T21" fmla="*/ 6 h 13"/>
                <a:gd name="T22" fmla="*/ 14 w 34"/>
                <a:gd name="T23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13">
                  <a:moveTo>
                    <a:pt x="0" y="10"/>
                  </a:moveTo>
                  <a:cubicBezTo>
                    <a:pt x="0" y="12"/>
                    <a:pt x="1" y="13"/>
                    <a:pt x="3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3" y="13"/>
                    <a:pt x="34" y="12"/>
                    <a:pt x="34" y="1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"/>
                  </a:lnTo>
                  <a:close/>
                  <a:moveTo>
                    <a:pt x="14" y="4"/>
                  </a:moveTo>
                  <a:cubicBezTo>
                    <a:pt x="20" y="4"/>
                    <a:pt x="20" y="4"/>
                    <a:pt x="20" y="4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4" y="6"/>
                    <a:pt x="14" y="6"/>
                    <a:pt x="14" y="6"/>
                  </a:cubicBezTo>
                  <a:lnTo>
                    <a:pt x="14" y="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3" name="íśḻïḍé"/>
            <p:cNvSpPr/>
            <p:nvPr/>
          </p:nvSpPr>
          <p:spPr bwMode="auto">
            <a:xfrm>
              <a:off x="6551631" y="1715574"/>
              <a:ext cx="131925" cy="25653"/>
            </a:xfrm>
            <a:custGeom>
              <a:avLst/>
              <a:gdLst>
                <a:gd name="T0" fmla="*/ 52 w 52"/>
                <a:gd name="T1" fmla="*/ 6 h 10"/>
                <a:gd name="T2" fmla="*/ 46 w 52"/>
                <a:gd name="T3" fmla="*/ 0 h 10"/>
                <a:gd name="T4" fmla="*/ 6 w 52"/>
                <a:gd name="T5" fmla="*/ 0 h 10"/>
                <a:gd name="T6" fmla="*/ 0 w 52"/>
                <a:gd name="T7" fmla="*/ 6 h 10"/>
                <a:gd name="T8" fmla="*/ 0 w 52"/>
                <a:gd name="T9" fmla="*/ 10 h 10"/>
                <a:gd name="T10" fmla="*/ 52 w 52"/>
                <a:gd name="T11" fmla="*/ 10 h 10"/>
                <a:gd name="T12" fmla="*/ 52 w 52"/>
                <a:gd name="T13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0">
                  <a:moveTo>
                    <a:pt x="52" y="6"/>
                  </a:moveTo>
                  <a:cubicBezTo>
                    <a:pt x="52" y="2"/>
                    <a:pt x="49" y="0"/>
                    <a:pt x="4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52" y="10"/>
                    <a:pt x="52" y="10"/>
                    <a:pt x="52" y="10"/>
                  </a:cubicBezTo>
                  <a:lnTo>
                    <a:pt x="52" y="6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4" name="ïsļïdê"/>
            <p:cNvSpPr/>
            <p:nvPr/>
          </p:nvSpPr>
          <p:spPr bwMode="auto">
            <a:xfrm>
              <a:off x="6551631" y="1748556"/>
              <a:ext cx="157578" cy="120932"/>
            </a:xfrm>
            <a:custGeom>
              <a:avLst/>
              <a:gdLst>
                <a:gd name="T0" fmla="*/ 60 w 62"/>
                <a:gd name="T1" fmla="*/ 0 h 48"/>
                <a:gd name="T2" fmla="*/ 54 w 62"/>
                <a:gd name="T3" fmla="*/ 0 h 48"/>
                <a:gd name="T4" fmla="*/ 52 w 62"/>
                <a:gd name="T5" fmla="*/ 0 h 48"/>
                <a:gd name="T6" fmla="*/ 0 w 62"/>
                <a:gd name="T7" fmla="*/ 0 h 48"/>
                <a:gd name="T8" fmla="*/ 0 w 62"/>
                <a:gd name="T9" fmla="*/ 2 h 48"/>
                <a:gd name="T10" fmla="*/ 0 w 62"/>
                <a:gd name="T11" fmla="*/ 2 h 48"/>
                <a:gd name="T12" fmla="*/ 0 w 62"/>
                <a:gd name="T13" fmla="*/ 46 h 48"/>
                <a:gd name="T14" fmla="*/ 2 w 62"/>
                <a:gd name="T15" fmla="*/ 48 h 48"/>
                <a:gd name="T16" fmla="*/ 60 w 62"/>
                <a:gd name="T17" fmla="*/ 48 h 48"/>
                <a:gd name="T18" fmla="*/ 62 w 62"/>
                <a:gd name="T19" fmla="*/ 46 h 48"/>
                <a:gd name="T20" fmla="*/ 62 w 62"/>
                <a:gd name="T21" fmla="*/ 2 h 48"/>
                <a:gd name="T22" fmla="*/ 60 w 62"/>
                <a:gd name="T23" fmla="*/ 0 h 48"/>
                <a:gd name="T24" fmla="*/ 48 w 62"/>
                <a:gd name="T25" fmla="*/ 29 h 48"/>
                <a:gd name="T26" fmla="*/ 43 w 62"/>
                <a:gd name="T27" fmla="*/ 24 h 48"/>
                <a:gd name="T28" fmla="*/ 48 w 62"/>
                <a:gd name="T29" fmla="*/ 19 h 48"/>
                <a:gd name="T30" fmla="*/ 53 w 62"/>
                <a:gd name="T31" fmla="*/ 24 h 48"/>
                <a:gd name="T32" fmla="*/ 48 w 62"/>
                <a:gd name="T33" fmla="*/ 2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" h="48">
                  <a:moveTo>
                    <a:pt x="60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7"/>
                    <a:pt x="1" y="48"/>
                    <a:pt x="2" y="48"/>
                  </a:cubicBezTo>
                  <a:cubicBezTo>
                    <a:pt x="60" y="48"/>
                    <a:pt x="60" y="48"/>
                    <a:pt x="60" y="48"/>
                  </a:cubicBezTo>
                  <a:cubicBezTo>
                    <a:pt x="61" y="48"/>
                    <a:pt x="62" y="47"/>
                    <a:pt x="62" y="46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2" y="1"/>
                    <a:pt x="61" y="0"/>
                    <a:pt x="60" y="0"/>
                  </a:cubicBezTo>
                  <a:close/>
                  <a:moveTo>
                    <a:pt x="48" y="29"/>
                  </a:moveTo>
                  <a:cubicBezTo>
                    <a:pt x="45" y="29"/>
                    <a:pt x="43" y="27"/>
                    <a:pt x="43" y="24"/>
                  </a:cubicBezTo>
                  <a:cubicBezTo>
                    <a:pt x="43" y="21"/>
                    <a:pt x="45" y="19"/>
                    <a:pt x="48" y="19"/>
                  </a:cubicBezTo>
                  <a:cubicBezTo>
                    <a:pt x="51" y="19"/>
                    <a:pt x="53" y="21"/>
                    <a:pt x="53" y="24"/>
                  </a:cubicBezTo>
                  <a:cubicBezTo>
                    <a:pt x="53" y="27"/>
                    <a:pt x="51" y="29"/>
                    <a:pt x="48" y="29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5" name="ïṥļîḑè"/>
            <p:cNvSpPr/>
            <p:nvPr/>
          </p:nvSpPr>
          <p:spPr bwMode="auto">
            <a:xfrm>
              <a:off x="6376952" y="2557210"/>
              <a:ext cx="200331" cy="243085"/>
            </a:xfrm>
            <a:custGeom>
              <a:avLst/>
              <a:gdLst>
                <a:gd name="T0" fmla="*/ 15 w 79"/>
                <a:gd name="T1" fmla="*/ 72 h 96"/>
                <a:gd name="T2" fmla="*/ 16 w 79"/>
                <a:gd name="T3" fmla="*/ 72 h 96"/>
                <a:gd name="T4" fmla="*/ 16 w 79"/>
                <a:gd name="T5" fmla="*/ 72 h 96"/>
                <a:gd name="T6" fmla="*/ 24 w 79"/>
                <a:gd name="T7" fmla="*/ 88 h 96"/>
                <a:gd name="T8" fmla="*/ 24 w 79"/>
                <a:gd name="T9" fmla="*/ 96 h 96"/>
                <a:gd name="T10" fmla="*/ 37 w 79"/>
                <a:gd name="T11" fmla="*/ 96 h 96"/>
                <a:gd name="T12" fmla="*/ 37 w 79"/>
                <a:gd name="T13" fmla="*/ 48 h 96"/>
                <a:gd name="T14" fmla="*/ 32 w 79"/>
                <a:gd name="T15" fmla="*/ 40 h 96"/>
                <a:gd name="T16" fmla="*/ 39 w 79"/>
                <a:gd name="T17" fmla="*/ 32 h 96"/>
                <a:gd name="T18" fmla="*/ 47 w 79"/>
                <a:gd name="T19" fmla="*/ 40 h 96"/>
                <a:gd name="T20" fmla="*/ 41 w 79"/>
                <a:gd name="T21" fmla="*/ 48 h 96"/>
                <a:gd name="T22" fmla="*/ 41 w 79"/>
                <a:gd name="T23" fmla="*/ 96 h 96"/>
                <a:gd name="T24" fmla="*/ 55 w 79"/>
                <a:gd name="T25" fmla="*/ 96 h 96"/>
                <a:gd name="T26" fmla="*/ 55 w 79"/>
                <a:gd name="T27" fmla="*/ 88 h 96"/>
                <a:gd name="T28" fmla="*/ 63 w 79"/>
                <a:gd name="T29" fmla="*/ 72 h 96"/>
                <a:gd name="T30" fmla="*/ 63 w 79"/>
                <a:gd name="T31" fmla="*/ 72 h 96"/>
                <a:gd name="T32" fmla="*/ 79 w 79"/>
                <a:gd name="T33" fmla="*/ 40 h 96"/>
                <a:gd name="T34" fmla="*/ 39 w 79"/>
                <a:gd name="T35" fmla="*/ 0 h 96"/>
                <a:gd name="T36" fmla="*/ 0 w 79"/>
                <a:gd name="T37" fmla="*/ 40 h 96"/>
                <a:gd name="T38" fmla="*/ 15 w 79"/>
                <a:gd name="T39" fmla="*/ 7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9" h="96">
                  <a:moveTo>
                    <a:pt x="15" y="72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9" y="75"/>
                    <a:pt x="24" y="81"/>
                    <a:pt x="24" y="88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37" y="96"/>
                    <a:pt x="37" y="96"/>
                    <a:pt x="37" y="96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4" y="47"/>
                    <a:pt x="32" y="44"/>
                    <a:pt x="32" y="40"/>
                  </a:cubicBezTo>
                  <a:cubicBezTo>
                    <a:pt x="32" y="36"/>
                    <a:pt x="35" y="32"/>
                    <a:pt x="39" y="32"/>
                  </a:cubicBezTo>
                  <a:cubicBezTo>
                    <a:pt x="44" y="32"/>
                    <a:pt x="47" y="36"/>
                    <a:pt x="47" y="40"/>
                  </a:cubicBezTo>
                  <a:cubicBezTo>
                    <a:pt x="47" y="44"/>
                    <a:pt x="45" y="47"/>
                    <a:pt x="41" y="48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0"/>
                    <a:pt x="60" y="74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73" y="65"/>
                    <a:pt x="79" y="53"/>
                    <a:pt x="79" y="40"/>
                  </a:cubicBezTo>
                  <a:cubicBezTo>
                    <a:pt x="79" y="18"/>
                    <a:pt x="61" y="0"/>
                    <a:pt x="39" y="0"/>
                  </a:cubicBezTo>
                  <a:cubicBezTo>
                    <a:pt x="17" y="0"/>
                    <a:pt x="0" y="18"/>
                    <a:pt x="0" y="40"/>
                  </a:cubicBezTo>
                  <a:cubicBezTo>
                    <a:pt x="0" y="53"/>
                    <a:pt x="6" y="65"/>
                    <a:pt x="15" y="7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" name="işļîḑê"/>
            <p:cNvSpPr/>
            <p:nvPr/>
          </p:nvSpPr>
          <p:spPr bwMode="auto">
            <a:xfrm>
              <a:off x="6436807" y="2810067"/>
              <a:ext cx="79400" cy="4031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" name="ï$ḻîďé"/>
            <p:cNvSpPr/>
            <p:nvPr/>
          </p:nvSpPr>
          <p:spPr bwMode="auto">
            <a:xfrm>
              <a:off x="6879002" y="1958659"/>
              <a:ext cx="35425" cy="35425"/>
            </a:xfrm>
            <a:custGeom>
              <a:avLst/>
              <a:gdLst>
                <a:gd name="T0" fmla="*/ 9 w 14"/>
                <a:gd name="T1" fmla="*/ 13 h 14"/>
                <a:gd name="T2" fmla="*/ 14 w 14"/>
                <a:gd name="T3" fmla="*/ 0 h 14"/>
                <a:gd name="T4" fmla="*/ 0 w 14"/>
                <a:gd name="T5" fmla="*/ 0 h 14"/>
                <a:gd name="T6" fmla="*/ 8 w 14"/>
                <a:gd name="T7" fmla="*/ 14 h 14"/>
                <a:gd name="T8" fmla="*/ 9 w 14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9" y="13"/>
                  </a:moveTo>
                  <a:cubicBezTo>
                    <a:pt x="12" y="9"/>
                    <a:pt x="14" y="5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3" y="11"/>
                    <a:pt x="8" y="14"/>
                  </a:cubicBezTo>
                  <a:cubicBezTo>
                    <a:pt x="8" y="14"/>
                    <a:pt x="9" y="14"/>
                    <a:pt x="9" y="1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8" name="îṧļiḓe"/>
            <p:cNvSpPr/>
            <p:nvPr/>
          </p:nvSpPr>
          <p:spPr bwMode="auto">
            <a:xfrm>
              <a:off x="6899768" y="1911019"/>
              <a:ext cx="45197" cy="42754"/>
            </a:xfrm>
            <a:custGeom>
              <a:avLst/>
              <a:gdLst>
                <a:gd name="T0" fmla="*/ 2 w 18"/>
                <a:gd name="T1" fmla="*/ 2 h 17"/>
                <a:gd name="T2" fmla="*/ 3 w 18"/>
                <a:gd name="T3" fmla="*/ 3 h 17"/>
                <a:gd name="T4" fmla="*/ 7 w 18"/>
                <a:gd name="T5" fmla="*/ 17 h 17"/>
                <a:gd name="T6" fmla="*/ 11 w 18"/>
                <a:gd name="T7" fmla="*/ 17 h 17"/>
                <a:gd name="T8" fmla="*/ 16 w 18"/>
                <a:gd name="T9" fmla="*/ 3 h 17"/>
                <a:gd name="T10" fmla="*/ 17 w 18"/>
                <a:gd name="T11" fmla="*/ 2 h 17"/>
                <a:gd name="T12" fmla="*/ 18 w 18"/>
                <a:gd name="T13" fmla="*/ 3 h 17"/>
                <a:gd name="T14" fmla="*/ 9 w 18"/>
                <a:gd name="T15" fmla="*/ 0 h 17"/>
                <a:gd name="T16" fmla="*/ 0 w 18"/>
                <a:gd name="T17" fmla="*/ 3 h 17"/>
                <a:gd name="T18" fmla="*/ 2 w 18"/>
                <a:gd name="T19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7">
                  <a:moveTo>
                    <a:pt x="2" y="2"/>
                  </a:moveTo>
                  <a:cubicBezTo>
                    <a:pt x="2" y="2"/>
                    <a:pt x="3" y="3"/>
                    <a:pt x="3" y="3"/>
                  </a:cubicBezTo>
                  <a:cubicBezTo>
                    <a:pt x="5" y="7"/>
                    <a:pt x="7" y="12"/>
                    <a:pt x="7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2" y="12"/>
                    <a:pt x="13" y="7"/>
                    <a:pt x="16" y="3"/>
                  </a:cubicBezTo>
                  <a:cubicBezTo>
                    <a:pt x="16" y="3"/>
                    <a:pt x="17" y="2"/>
                    <a:pt x="17" y="2"/>
                  </a:cubicBezTo>
                  <a:cubicBezTo>
                    <a:pt x="17" y="2"/>
                    <a:pt x="18" y="2"/>
                    <a:pt x="18" y="3"/>
                  </a:cubicBezTo>
                  <a:cubicBezTo>
                    <a:pt x="16" y="1"/>
                    <a:pt x="12" y="0"/>
                    <a:pt x="9" y="0"/>
                  </a:cubicBezTo>
                  <a:cubicBezTo>
                    <a:pt x="6" y="0"/>
                    <a:pt x="3" y="1"/>
                    <a:pt x="0" y="3"/>
                  </a:cubicBezTo>
                  <a:cubicBezTo>
                    <a:pt x="1" y="2"/>
                    <a:pt x="1" y="2"/>
                    <a:pt x="2" y="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9" name="íṡľíḓé"/>
            <p:cNvSpPr/>
            <p:nvPr/>
          </p:nvSpPr>
          <p:spPr bwMode="auto">
            <a:xfrm>
              <a:off x="6932749" y="1918348"/>
              <a:ext cx="35425" cy="35425"/>
            </a:xfrm>
            <a:custGeom>
              <a:avLst/>
              <a:gdLst>
                <a:gd name="T0" fmla="*/ 4 w 14"/>
                <a:gd name="T1" fmla="*/ 1 h 14"/>
                <a:gd name="T2" fmla="*/ 0 w 14"/>
                <a:gd name="T3" fmla="*/ 14 h 14"/>
                <a:gd name="T4" fmla="*/ 14 w 14"/>
                <a:gd name="T5" fmla="*/ 14 h 14"/>
                <a:gd name="T6" fmla="*/ 5 w 14"/>
                <a:gd name="T7" fmla="*/ 0 h 14"/>
                <a:gd name="T8" fmla="*/ 4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4" y="1"/>
                  </a:moveTo>
                  <a:cubicBezTo>
                    <a:pt x="1" y="5"/>
                    <a:pt x="0" y="9"/>
                    <a:pt x="0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8"/>
                    <a:pt x="10" y="3"/>
                    <a:pt x="5" y="0"/>
                  </a:cubicBezTo>
                  <a:cubicBezTo>
                    <a:pt x="5" y="0"/>
                    <a:pt x="5" y="0"/>
                    <a:pt x="4" y="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0" name="íṩļïďe"/>
            <p:cNvSpPr/>
            <p:nvPr/>
          </p:nvSpPr>
          <p:spPr bwMode="auto">
            <a:xfrm>
              <a:off x="6879002" y="1918348"/>
              <a:ext cx="35425" cy="35425"/>
            </a:xfrm>
            <a:custGeom>
              <a:avLst/>
              <a:gdLst>
                <a:gd name="T0" fmla="*/ 14 w 14"/>
                <a:gd name="T1" fmla="*/ 14 h 14"/>
                <a:gd name="T2" fmla="*/ 9 w 14"/>
                <a:gd name="T3" fmla="*/ 1 h 14"/>
                <a:gd name="T4" fmla="*/ 8 w 14"/>
                <a:gd name="T5" fmla="*/ 0 h 14"/>
                <a:gd name="T6" fmla="*/ 0 w 14"/>
                <a:gd name="T7" fmla="*/ 14 h 14"/>
                <a:gd name="T8" fmla="*/ 14 w 14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4" y="14"/>
                  </a:moveTo>
                  <a:cubicBezTo>
                    <a:pt x="14" y="9"/>
                    <a:pt x="12" y="5"/>
                    <a:pt x="9" y="1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3" y="3"/>
                    <a:pt x="0" y="8"/>
                    <a:pt x="0" y="14"/>
                  </a:cubicBezTo>
                  <a:lnTo>
                    <a:pt x="14" y="1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1" name="ïş1íḍè"/>
            <p:cNvSpPr/>
            <p:nvPr/>
          </p:nvSpPr>
          <p:spPr bwMode="auto">
            <a:xfrm>
              <a:off x="6932749" y="1958659"/>
              <a:ext cx="35425" cy="37868"/>
            </a:xfrm>
            <a:custGeom>
              <a:avLst/>
              <a:gdLst>
                <a:gd name="T0" fmla="*/ 0 w 14"/>
                <a:gd name="T1" fmla="*/ 0 h 15"/>
                <a:gd name="T2" fmla="*/ 4 w 14"/>
                <a:gd name="T3" fmla="*/ 13 h 15"/>
                <a:gd name="T4" fmla="*/ 5 w 14"/>
                <a:gd name="T5" fmla="*/ 14 h 15"/>
                <a:gd name="T6" fmla="*/ 4 w 14"/>
                <a:gd name="T7" fmla="*/ 15 h 15"/>
                <a:gd name="T8" fmla="*/ 14 w 14"/>
                <a:gd name="T9" fmla="*/ 0 h 15"/>
                <a:gd name="T10" fmla="*/ 0 w 14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5">
                  <a:moveTo>
                    <a:pt x="0" y="0"/>
                  </a:moveTo>
                  <a:cubicBezTo>
                    <a:pt x="0" y="5"/>
                    <a:pt x="1" y="9"/>
                    <a:pt x="4" y="13"/>
                  </a:cubicBezTo>
                  <a:cubicBezTo>
                    <a:pt x="4" y="13"/>
                    <a:pt x="5" y="14"/>
                    <a:pt x="5" y="14"/>
                  </a:cubicBezTo>
                  <a:cubicBezTo>
                    <a:pt x="5" y="14"/>
                    <a:pt x="4" y="15"/>
                    <a:pt x="4" y="15"/>
                  </a:cubicBezTo>
                  <a:cubicBezTo>
                    <a:pt x="10" y="12"/>
                    <a:pt x="14" y="6"/>
                    <a:pt x="14" y="0"/>
                  </a:cubicBez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2" name="íšḷiďe"/>
            <p:cNvSpPr/>
            <p:nvPr/>
          </p:nvSpPr>
          <p:spPr bwMode="auto">
            <a:xfrm>
              <a:off x="6899768" y="1958659"/>
              <a:ext cx="42754" cy="42754"/>
            </a:xfrm>
            <a:custGeom>
              <a:avLst/>
              <a:gdLst>
                <a:gd name="T0" fmla="*/ 16 w 17"/>
                <a:gd name="T1" fmla="*/ 14 h 17"/>
                <a:gd name="T2" fmla="*/ 11 w 17"/>
                <a:gd name="T3" fmla="*/ 0 h 17"/>
                <a:gd name="T4" fmla="*/ 7 w 17"/>
                <a:gd name="T5" fmla="*/ 0 h 17"/>
                <a:gd name="T6" fmla="*/ 3 w 17"/>
                <a:gd name="T7" fmla="*/ 14 h 17"/>
                <a:gd name="T8" fmla="*/ 2 w 17"/>
                <a:gd name="T9" fmla="*/ 15 h 17"/>
                <a:gd name="T10" fmla="*/ 0 w 17"/>
                <a:gd name="T11" fmla="*/ 14 h 17"/>
                <a:gd name="T12" fmla="*/ 9 w 17"/>
                <a:gd name="T13" fmla="*/ 17 h 17"/>
                <a:gd name="T14" fmla="*/ 17 w 17"/>
                <a:gd name="T15" fmla="*/ 15 h 17"/>
                <a:gd name="T16" fmla="*/ 16 w 17"/>
                <a:gd name="T17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16" y="14"/>
                  </a:moveTo>
                  <a:cubicBezTo>
                    <a:pt x="13" y="10"/>
                    <a:pt x="12" y="5"/>
                    <a:pt x="1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5" y="10"/>
                    <a:pt x="3" y="14"/>
                  </a:cubicBezTo>
                  <a:cubicBezTo>
                    <a:pt x="3" y="14"/>
                    <a:pt x="2" y="14"/>
                    <a:pt x="2" y="15"/>
                  </a:cubicBezTo>
                  <a:cubicBezTo>
                    <a:pt x="1" y="15"/>
                    <a:pt x="1" y="15"/>
                    <a:pt x="0" y="14"/>
                  </a:cubicBezTo>
                  <a:cubicBezTo>
                    <a:pt x="3" y="16"/>
                    <a:pt x="6" y="17"/>
                    <a:pt x="9" y="17"/>
                  </a:cubicBezTo>
                  <a:cubicBezTo>
                    <a:pt x="12" y="17"/>
                    <a:pt x="15" y="16"/>
                    <a:pt x="17" y="15"/>
                  </a:cubicBezTo>
                  <a:cubicBezTo>
                    <a:pt x="16" y="14"/>
                    <a:pt x="16" y="14"/>
                    <a:pt x="16" y="1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3" name="î$lïḋè"/>
            <p:cNvSpPr/>
            <p:nvPr/>
          </p:nvSpPr>
          <p:spPr bwMode="auto">
            <a:xfrm>
              <a:off x="6216932" y="2383753"/>
              <a:ext cx="35425" cy="36646"/>
            </a:xfrm>
            <a:custGeom>
              <a:avLst/>
              <a:gdLst>
                <a:gd name="T0" fmla="*/ 10 w 14"/>
                <a:gd name="T1" fmla="*/ 13 h 14"/>
                <a:gd name="T2" fmla="*/ 14 w 14"/>
                <a:gd name="T3" fmla="*/ 0 h 14"/>
                <a:gd name="T4" fmla="*/ 0 w 14"/>
                <a:gd name="T5" fmla="*/ 0 h 14"/>
                <a:gd name="T6" fmla="*/ 9 w 14"/>
                <a:gd name="T7" fmla="*/ 14 h 14"/>
                <a:gd name="T8" fmla="*/ 10 w 14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0" y="13"/>
                  </a:moveTo>
                  <a:cubicBezTo>
                    <a:pt x="13" y="9"/>
                    <a:pt x="14" y="5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" y="12"/>
                    <a:pt x="9" y="14"/>
                  </a:cubicBezTo>
                  <a:cubicBezTo>
                    <a:pt x="9" y="14"/>
                    <a:pt x="9" y="14"/>
                    <a:pt x="10" y="1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4" name="iṣḷîḍè"/>
            <p:cNvSpPr/>
            <p:nvPr/>
          </p:nvSpPr>
          <p:spPr bwMode="auto">
            <a:xfrm>
              <a:off x="6238919" y="2336112"/>
              <a:ext cx="46418" cy="42754"/>
            </a:xfrm>
            <a:custGeom>
              <a:avLst/>
              <a:gdLst>
                <a:gd name="T0" fmla="*/ 1 w 18"/>
                <a:gd name="T1" fmla="*/ 2 h 17"/>
                <a:gd name="T2" fmla="*/ 2 w 18"/>
                <a:gd name="T3" fmla="*/ 3 h 17"/>
                <a:gd name="T4" fmla="*/ 7 w 18"/>
                <a:gd name="T5" fmla="*/ 17 h 17"/>
                <a:gd name="T6" fmla="*/ 11 w 18"/>
                <a:gd name="T7" fmla="*/ 17 h 17"/>
                <a:gd name="T8" fmla="*/ 15 w 18"/>
                <a:gd name="T9" fmla="*/ 3 h 17"/>
                <a:gd name="T10" fmla="*/ 16 w 18"/>
                <a:gd name="T11" fmla="*/ 2 h 17"/>
                <a:gd name="T12" fmla="*/ 18 w 18"/>
                <a:gd name="T13" fmla="*/ 3 h 17"/>
                <a:gd name="T14" fmla="*/ 9 w 18"/>
                <a:gd name="T15" fmla="*/ 0 h 17"/>
                <a:gd name="T16" fmla="*/ 0 w 18"/>
                <a:gd name="T17" fmla="*/ 3 h 17"/>
                <a:gd name="T18" fmla="*/ 1 w 18"/>
                <a:gd name="T19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7">
                  <a:moveTo>
                    <a:pt x="1" y="2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5" y="7"/>
                    <a:pt x="6" y="12"/>
                    <a:pt x="7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2"/>
                    <a:pt x="13" y="7"/>
                    <a:pt x="15" y="3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7" y="2"/>
                    <a:pt x="17" y="3"/>
                    <a:pt x="18" y="3"/>
                  </a:cubicBezTo>
                  <a:cubicBezTo>
                    <a:pt x="15" y="1"/>
                    <a:pt x="12" y="0"/>
                    <a:pt x="9" y="0"/>
                  </a:cubicBezTo>
                  <a:cubicBezTo>
                    <a:pt x="6" y="0"/>
                    <a:pt x="2" y="1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5" name="ïṣ1ïḋe"/>
            <p:cNvSpPr/>
            <p:nvPr/>
          </p:nvSpPr>
          <p:spPr bwMode="auto">
            <a:xfrm>
              <a:off x="6269457" y="2343442"/>
              <a:ext cx="35425" cy="35425"/>
            </a:xfrm>
            <a:custGeom>
              <a:avLst/>
              <a:gdLst>
                <a:gd name="T0" fmla="*/ 5 w 14"/>
                <a:gd name="T1" fmla="*/ 1 h 14"/>
                <a:gd name="T2" fmla="*/ 0 w 14"/>
                <a:gd name="T3" fmla="*/ 14 h 14"/>
                <a:gd name="T4" fmla="*/ 14 w 14"/>
                <a:gd name="T5" fmla="*/ 14 h 14"/>
                <a:gd name="T6" fmla="*/ 6 w 14"/>
                <a:gd name="T7" fmla="*/ 0 h 14"/>
                <a:gd name="T8" fmla="*/ 5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5" y="1"/>
                  </a:moveTo>
                  <a:cubicBezTo>
                    <a:pt x="2" y="5"/>
                    <a:pt x="0" y="10"/>
                    <a:pt x="0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8"/>
                    <a:pt x="11" y="3"/>
                    <a:pt x="6" y="0"/>
                  </a:cubicBezTo>
                  <a:cubicBezTo>
                    <a:pt x="6" y="0"/>
                    <a:pt x="5" y="0"/>
                    <a:pt x="5" y="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6" name="í$lîḓê"/>
            <p:cNvSpPr/>
            <p:nvPr/>
          </p:nvSpPr>
          <p:spPr bwMode="auto">
            <a:xfrm>
              <a:off x="6216932" y="2343442"/>
              <a:ext cx="35425" cy="35425"/>
            </a:xfrm>
            <a:custGeom>
              <a:avLst/>
              <a:gdLst>
                <a:gd name="T0" fmla="*/ 14 w 14"/>
                <a:gd name="T1" fmla="*/ 14 h 14"/>
                <a:gd name="T2" fmla="*/ 10 w 14"/>
                <a:gd name="T3" fmla="*/ 1 h 14"/>
                <a:gd name="T4" fmla="*/ 9 w 14"/>
                <a:gd name="T5" fmla="*/ 0 h 14"/>
                <a:gd name="T6" fmla="*/ 0 w 14"/>
                <a:gd name="T7" fmla="*/ 14 h 14"/>
                <a:gd name="T8" fmla="*/ 14 w 14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4" y="14"/>
                  </a:moveTo>
                  <a:cubicBezTo>
                    <a:pt x="14" y="10"/>
                    <a:pt x="13" y="5"/>
                    <a:pt x="10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4" y="3"/>
                    <a:pt x="0" y="8"/>
                    <a:pt x="0" y="14"/>
                  </a:cubicBezTo>
                  <a:lnTo>
                    <a:pt x="14" y="1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" name="í$ľiḓê"/>
            <p:cNvSpPr/>
            <p:nvPr/>
          </p:nvSpPr>
          <p:spPr bwMode="auto">
            <a:xfrm>
              <a:off x="6269457" y="2383753"/>
              <a:ext cx="35425" cy="39089"/>
            </a:xfrm>
            <a:custGeom>
              <a:avLst/>
              <a:gdLst>
                <a:gd name="T0" fmla="*/ 0 w 14"/>
                <a:gd name="T1" fmla="*/ 0 h 15"/>
                <a:gd name="T2" fmla="*/ 5 w 14"/>
                <a:gd name="T3" fmla="*/ 13 h 15"/>
                <a:gd name="T4" fmla="*/ 6 w 14"/>
                <a:gd name="T5" fmla="*/ 14 h 15"/>
                <a:gd name="T6" fmla="*/ 4 w 14"/>
                <a:gd name="T7" fmla="*/ 15 h 15"/>
                <a:gd name="T8" fmla="*/ 14 w 14"/>
                <a:gd name="T9" fmla="*/ 0 h 15"/>
                <a:gd name="T10" fmla="*/ 0 w 14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5">
                  <a:moveTo>
                    <a:pt x="0" y="0"/>
                  </a:moveTo>
                  <a:cubicBezTo>
                    <a:pt x="0" y="5"/>
                    <a:pt x="2" y="9"/>
                    <a:pt x="5" y="13"/>
                  </a:cubicBezTo>
                  <a:cubicBezTo>
                    <a:pt x="5" y="14"/>
                    <a:pt x="6" y="14"/>
                    <a:pt x="6" y="14"/>
                  </a:cubicBezTo>
                  <a:cubicBezTo>
                    <a:pt x="5" y="15"/>
                    <a:pt x="5" y="15"/>
                    <a:pt x="4" y="15"/>
                  </a:cubicBezTo>
                  <a:cubicBezTo>
                    <a:pt x="10" y="12"/>
                    <a:pt x="14" y="7"/>
                    <a:pt x="14" y="0"/>
                  </a:cubicBez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8" name="í$ľiḓé"/>
            <p:cNvSpPr/>
            <p:nvPr/>
          </p:nvSpPr>
          <p:spPr bwMode="auto">
            <a:xfrm>
              <a:off x="6238919" y="2383753"/>
              <a:ext cx="41532" cy="43975"/>
            </a:xfrm>
            <a:custGeom>
              <a:avLst/>
              <a:gdLst>
                <a:gd name="T0" fmla="*/ 15 w 16"/>
                <a:gd name="T1" fmla="*/ 14 h 17"/>
                <a:gd name="T2" fmla="*/ 11 w 16"/>
                <a:gd name="T3" fmla="*/ 0 h 17"/>
                <a:gd name="T4" fmla="*/ 7 w 16"/>
                <a:gd name="T5" fmla="*/ 0 h 17"/>
                <a:gd name="T6" fmla="*/ 2 w 16"/>
                <a:gd name="T7" fmla="*/ 14 h 17"/>
                <a:gd name="T8" fmla="*/ 1 w 16"/>
                <a:gd name="T9" fmla="*/ 15 h 17"/>
                <a:gd name="T10" fmla="*/ 0 w 16"/>
                <a:gd name="T11" fmla="*/ 14 h 17"/>
                <a:gd name="T12" fmla="*/ 9 w 16"/>
                <a:gd name="T13" fmla="*/ 17 h 17"/>
                <a:gd name="T14" fmla="*/ 16 w 16"/>
                <a:gd name="T15" fmla="*/ 15 h 17"/>
                <a:gd name="T16" fmla="*/ 15 w 16"/>
                <a:gd name="T17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7">
                  <a:moveTo>
                    <a:pt x="15" y="14"/>
                  </a:moveTo>
                  <a:cubicBezTo>
                    <a:pt x="13" y="10"/>
                    <a:pt x="11" y="5"/>
                    <a:pt x="1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5"/>
                    <a:pt x="5" y="10"/>
                    <a:pt x="2" y="14"/>
                  </a:cubicBezTo>
                  <a:cubicBezTo>
                    <a:pt x="2" y="14"/>
                    <a:pt x="1" y="15"/>
                    <a:pt x="1" y="15"/>
                  </a:cubicBezTo>
                  <a:cubicBezTo>
                    <a:pt x="1" y="15"/>
                    <a:pt x="0" y="15"/>
                    <a:pt x="0" y="14"/>
                  </a:cubicBezTo>
                  <a:cubicBezTo>
                    <a:pt x="3" y="16"/>
                    <a:pt x="6" y="17"/>
                    <a:pt x="9" y="17"/>
                  </a:cubicBezTo>
                  <a:cubicBezTo>
                    <a:pt x="11" y="17"/>
                    <a:pt x="14" y="16"/>
                    <a:pt x="16" y="15"/>
                  </a:cubicBezTo>
                  <a:cubicBezTo>
                    <a:pt x="16" y="15"/>
                    <a:pt x="15" y="14"/>
                    <a:pt x="15" y="1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9" name="íṩlíḑè"/>
            <p:cNvSpPr/>
            <p:nvPr/>
          </p:nvSpPr>
          <p:spPr bwMode="auto">
            <a:xfrm>
              <a:off x="5967739" y="1347893"/>
              <a:ext cx="28096" cy="30539"/>
            </a:xfrm>
            <a:custGeom>
              <a:avLst/>
              <a:gdLst>
                <a:gd name="T0" fmla="*/ 8 w 11"/>
                <a:gd name="T1" fmla="*/ 11 h 12"/>
                <a:gd name="T2" fmla="*/ 11 w 11"/>
                <a:gd name="T3" fmla="*/ 0 h 12"/>
                <a:gd name="T4" fmla="*/ 0 w 11"/>
                <a:gd name="T5" fmla="*/ 0 h 12"/>
                <a:gd name="T6" fmla="*/ 7 w 11"/>
                <a:gd name="T7" fmla="*/ 12 h 12"/>
                <a:gd name="T8" fmla="*/ 8 w 11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2">
                  <a:moveTo>
                    <a:pt x="8" y="11"/>
                  </a:moveTo>
                  <a:cubicBezTo>
                    <a:pt x="10" y="7"/>
                    <a:pt x="11" y="4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3" y="9"/>
                    <a:pt x="7" y="12"/>
                  </a:cubicBezTo>
                  <a:cubicBezTo>
                    <a:pt x="7" y="11"/>
                    <a:pt x="7" y="11"/>
                    <a:pt x="8" y="1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0" name="íṡľïḍé"/>
            <p:cNvSpPr/>
            <p:nvPr/>
          </p:nvSpPr>
          <p:spPr bwMode="auto">
            <a:xfrm>
              <a:off x="5986062" y="1310026"/>
              <a:ext cx="35425" cy="32982"/>
            </a:xfrm>
            <a:custGeom>
              <a:avLst/>
              <a:gdLst>
                <a:gd name="T0" fmla="*/ 1 w 14"/>
                <a:gd name="T1" fmla="*/ 1 h 13"/>
                <a:gd name="T2" fmla="*/ 2 w 14"/>
                <a:gd name="T3" fmla="*/ 2 h 13"/>
                <a:gd name="T4" fmla="*/ 5 w 14"/>
                <a:gd name="T5" fmla="*/ 13 h 13"/>
                <a:gd name="T6" fmla="*/ 9 w 14"/>
                <a:gd name="T7" fmla="*/ 13 h 13"/>
                <a:gd name="T8" fmla="*/ 13 w 14"/>
                <a:gd name="T9" fmla="*/ 2 h 13"/>
                <a:gd name="T10" fmla="*/ 13 w 14"/>
                <a:gd name="T11" fmla="*/ 1 h 13"/>
                <a:gd name="T12" fmla="*/ 14 w 14"/>
                <a:gd name="T13" fmla="*/ 2 h 13"/>
                <a:gd name="T14" fmla="*/ 7 w 14"/>
                <a:gd name="T15" fmla="*/ 0 h 13"/>
                <a:gd name="T16" fmla="*/ 0 w 14"/>
                <a:gd name="T17" fmla="*/ 2 h 13"/>
                <a:gd name="T18" fmla="*/ 1 w 14"/>
                <a:gd name="T1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3">
                  <a:moveTo>
                    <a:pt x="1" y="1"/>
                  </a:moveTo>
                  <a:cubicBezTo>
                    <a:pt x="1" y="1"/>
                    <a:pt x="2" y="2"/>
                    <a:pt x="2" y="2"/>
                  </a:cubicBezTo>
                  <a:cubicBezTo>
                    <a:pt x="4" y="5"/>
                    <a:pt x="5" y="9"/>
                    <a:pt x="5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9"/>
                    <a:pt x="10" y="5"/>
                    <a:pt x="13" y="2"/>
                  </a:cubicBezTo>
                  <a:cubicBezTo>
                    <a:pt x="13" y="2"/>
                    <a:pt x="13" y="1"/>
                    <a:pt x="13" y="1"/>
                  </a:cubicBezTo>
                  <a:cubicBezTo>
                    <a:pt x="14" y="1"/>
                    <a:pt x="14" y="1"/>
                    <a:pt x="14" y="2"/>
                  </a:cubicBezTo>
                  <a:cubicBezTo>
                    <a:pt x="12" y="0"/>
                    <a:pt x="10" y="0"/>
                    <a:pt x="7" y="0"/>
                  </a:cubicBezTo>
                  <a:cubicBezTo>
                    <a:pt x="5" y="0"/>
                    <a:pt x="2" y="0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1" name="iṥļîḓê"/>
            <p:cNvSpPr/>
            <p:nvPr/>
          </p:nvSpPr>
          <p:spPr bwMode="auto">
            <a:xfrm>
              <a:off x="6010492" y="1314912"/>
              <a:ext cx="30539" cy="28096"/>
            </a:xfrm>
            <a:custGeom>
              <a:avLst/>
              <a:gdLst>
                <a:gd name="T0" fmla="*/ 4 w 12"/>
                <a:gd name="T1" fmla="*/ 1 h 11"/>
                <a:gd name="T2" fmla="*/ 0 w 12"/>
                <a:gd name="T3" fmla="*/ 11 h 11"/>
                <a:gd name="T4" fmla="*/ 12 w 12"/>
                <a:gd name="T5" fmla="*/ 11 h 11"/>
                <a:gd name="T6" fmla="*/ 4 w 12"/>
                <a:gd name="T7" fmla="*/ 0 h 11"/>
                <a:gd name="T8" fmla="*/ 4 w 12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4" y="1"/>
                  </a:moveTo>
                  <a:cubicBezTo>
                    <a:pt x="1" y="4"/>
                    <a:pt x="0" y="8"/>
                    <a:pt x="0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6"/>
                    <a:pt x="9" y="2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2" name="ïşľiḍe"/>
            <p:cNvSpPr/>
            <p:nvPr/>
          </p:nvSpPr>
          <p:spPr bwMode="auto">
            <a:xfrm>
              <a:off x="5967739" y="1314912"/>
              <a:ext cx="28096" cy="28096"/>
            </a:xfrm>
            <a:custGeom>
              <a:avLst/>
              <a:gdLst>
                <a:gd name="T0" fmla="*/ 11 w 11"/>
                <a:gd name="T1" fmla="*/ 11 h 11"/>
                <a:gd name="T2" fmla="*/ 8 w 11"/>
                <a:gd name="T3" fmla="*/ 1 h 11"/>
                <a:gd name="T4" fmla="*/ 7 w 11"/>
                <a:gd name="T5" fmla="*/ 0 h 11"/>
                <a:gd name="T6" fmla="*/ 0 w 11"/>
                <a:gd name="T7" fmla="*/ 11 h 11"/>
                <a:gd name="T8" fmla="*/ 11 w 11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1" y="11"/>
                  </a:moveTo>
                  <a:cubicBezTo>
                    <a:pt x="11" y="8"/>
                    <a:pt x="10" y="4"/>
                    <a:pt x="8" y="1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3" y="2"/>
                    <a:pt x="0" y="6"/>
                    <a:pt x="0" y="11"/>
                  </a:cubicBezTo>
                  <a:lnTo>
                    <a:pt x="11" y="1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3" name="ïSḻïde"/>
            <p:cNvSpPr/>
            <p:nvPr/>
          </p:nvSpPr>
          <p:spPr bwMode="auto">
            <a:xfrm>
              <a:off x="6010492" y="1347893"/>
              <a:ext cx="30539" cy="30539"/>
            </a:xfrm>
            <a:custGeom>
              <a:avLst/>
              <a:gdLst>
                <a:gd name="T0" fmla="*/ 0 w 12"/>
                <a:gd name="T1" fmla="*/ 0 h 12"/>
                <a:gd name="T2" fmla="*/ 4 w 12"/>
                <a:gd name="T3" fmla="*/ 11 h 12"/>
                <a:gd name="T4" fmla="*/ 4 w 12"/>
                <a:gd name="T5" fmla="*/ 12 h 12"/>
                <a:gd name="T6" fmla="*/ 3 w 12"/>
                <a:gd name="T7" fmla="*/ 12 h 12"/>
                <a:gd name="T8" fmla="*/ 12 w 12"/>
                <a:gd name="T9" fmla="*/ 0 h 12"/>
                <a:gd name="T10" fmla="*/ 0 w 12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cubicBezTo>
                    <a:pt x="0" y="4"/>
                    <a:pt x="1" y="7"/>
                    <a:pt x="4" y="11"/>
                  </a:cubicBezTo>
                  <a:cubicBezTo>
                    <a:pt x="4" y="11"/>
                    <a:pt x="4" y="11"/>
                    <a:pt x="4" y="12"/>
                  </a:cubicBezTo>
                  <a:cubicBezTo>
                    <a:pt x="4" y="12"/>
                    <a:pt x="4" y="12"/>
                    <a:pt x="3" y="12"/>
                  </a:cubicBezTo>
                  <a:cubicBezTo>
                    <a:pt x="8" y="10"/>
                    <a:pt x="11" y="5"/>
                    <a:pt x="12" y="0"/>
                  </a:cubicBez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4" name="ïṧḻîḑê"/>
            <p:cNvSpPr/>
            <p:nvPr/>
          </p:nvSpPr>
          <p:spPr bwMode="auto">
            <a:xfrm>
              <a:off x="5986062" y="1347893"/>
              <a:ext cx="32982" cy="32982"/>
            </a:xfrm>
            <a:custGeom>
              <a:avLst/>
              <a:gdLst>
                <a:gd name="T0" fmla="*/ 13 w 13"/>
                <a:gd name="T1" fmla="*/ 11 h 13"/>
                <a:gd name="T2" fmla="*/ 9 w 13"/>
                <a:gd name="T3" fmla="*/ 0 h 13"/>
                <a:gd name="T4" fmla="*/ 5 w 13"/>
                <a:gd name="T5" fmla="*/ 0 h 13"/>
                <a:gd name="T6" fmla="*/ 2 w 13"/>
                <a:gd name="T7" fmla="*/ 11 h 13"/>
                <a:gd name="T8" fmla="*/ 1 w 13"/>
                <a:gd name="T9" fmla="*/ 12 h 13"/>
                <a:gd name="T10" fmla="*/ 0 w 13"/>
                <a:gd name="T11" fmla="*/ 12 h 13"/>
                <a:gd name="T12" fmla="*/ 7 w 13"/>
                <a:gd name="T13" fmla="*/ 13 h 13"/>
                <a:gd name="T14" fmla="*/ 13 w 13"/>
                <a:gd name="T15" fmla="*/ 12 h 13"/>
                <a:gd name="T16" fmla="*/ 13 w 13"/>
                <a:gd name="T17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13" y="11"/>
                  </a:moveTo>
                  <a:cubicBezTo>
                    <a:pt x="10" y="8"/>
                    <a:pt x="9" y="4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4"/>
                    <a:pt x="4" y="8"/>
                    <a:pt x="2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1" y="12"/>
                    <a:pt x="0" y="12"/>
                    <a:pt x="0" y="12"/>
                  </a:cubicBezTo>
                  <a:cubicBezTo>
                    <a:pt x="2" y="13"/>
                    <a:pt x="5" y="13"/>
                    <a:pt x="7" y="13"/>
                  </a:cubicBezTo>
                  <a:cubicBezTo>
                    <a:pt x="9" y="13"/>
                    <a:pt x="12" y="13"/>
                    <a:pt x="13" y="12"/>
                  </a:cubicBezTo>
                  <a:cubicBezTo>
                    <a:pt x="13" y="12"/>
                    <a:pt x="13" y="11"/>
                    <a:pt x="13" y="1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5" name="ïşļïḋè"/>
            <p:cNvSpPr/>
            <p:nvPr/>
          </p:nvSpPr>
          <p:spPr bwMode="auto">
            <a:xfrm>
              <a:off x="8143287" y="3958307"/>
              <a:ext cx="162464" cy="158799"/>
            </a:xfrm>
            <a:custGeom>
              <a:avLst/>
              <a:gdLst>
                <a:gd name="T0" fmla="*/ 56 w 64"/>
                <a:gd name="T1" fmla="*/ 51 h 63"/>
                <a:gd name="T2" fmla="*/ 56 w 64"/>
                <a:gd name="T3" fmla="*/ 29 h 63"/>
                <a:gd name="T4" fmla="*/ 36 w 64"/>
                <a:gd name="T5" fmla="*/ 5 h 63"/>
                <a:gd name="T6" fmla="*/ 36 w 64"/>
                <a:gd name="T7" fmla="*/ 2 h 63"/>
                <a:gd name="T8" fmla="*/ 33 w 64"/>
                <a:gd name="T9" fmla="*/ 0 h 63"/>
                <a:gd name="T10" fmla="*/ 31 w 64"/>
                <a:gd name="T11" fmla="*/ 0 h 63"/>
                <a:gd name="T12" fmla="*/ 28 w 64"/>
                <a:gd name="T13" fmla="*/ 2 h 63"/>
                <a:gd name="T14" fmla="*/ 28 w 64"/>
                <a:gd name="T15" fmla="*/ 5 h 63"/>
                <a:gd name="T16" fmla="*/ 9 w 64"/>
                <a:gd name="T17" fmla="*/ 29 h 63"/>
                <a:gd name="T18" fmla="*/ 9 w 64"/>
                <a:gd name="T19" fmla="*/ 51 h 63"/>
                <a:gd name="T20" fmla="*/ 0 w 64"/>
                <a:gd name="T21" fmla="*/ 59 h 63"/>
                <a:gd name="T22" fmla="*/ 0 w 64"/>
                <a:gd name="T23" fmla="*/ 63 h 63"/>
                <a:gd name="T24" fmla="*/ 64 w 64"/>
                <a:gd name="T25" fmla="*/ 63 h 63"/>
                <a:gd name="T26" fmla="*/ 64 w 64"/>
                <a:gd name="T27" fmla="*/ 59 h 63"/>
                <a:gd name="T28" fmla="*/ 56 w 64"/>
                <a:gd name="T29" fmla="*/ 5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3">
                  <a:moveTo>
                    <a:pt x="56" y="51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56" y="17"/>
                    <a:pt x="47" y="7"/>
                    <a:pt x="36" y="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1"/>
                    <a:pt x="35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8" y="1"/>
                    <a:pt x="28" y="2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17" y="7"/>
                    <a:pt x="9" y="17"/>
                    <a:pt x="9" y="29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4" y="59"/>
                    <a:pt x="64" y="59"/>
                    <a:pt x="64" y="59"/>
                  </a:cubicBezTo>
                  <a:lnTo>
                    <a:pt x="56" y="5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6" name="îŝḷîde"/>
            <p:cNvSpPr/>
            <p:nvPr/>
          </p:nvSpPr>
          <p:spPr bwMode="auto">
            <a:xfrm>
              <a:off x="8211693" y="4125657"/>
              <a:ext cx="28096" cy="12215"/>
            </a:xfrm>
            <a:custGeom>
              <a:avLst/>
              <a:gdLst>
                <a:gd name="T0" fmla="*/ 5 w 11"/>
                <a:gd name="T1" fmla="*/ 5 h 5"/>
                <a:gd name="T2" fmla="*/ 11 w 11"/>
                <a:gd name="T3" fmla="*/ 0 h 5"/>
                <a:gd name="T4" fmla="*/ 0 w 11"/>
                <a:gd name="T5" fmla="*/ 0 h 5"/>
                <a:gd name="T6" fmla="*/ 5 w 11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5">
                  <a:moveTo>
                    <a:pt x="5" y="5"/>
                  </a:moveTo>
                  <a:cubicBezTo>
                    <a:pt x="8" y="5"/>
                    <a:pt x="11" y="3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2" y="5"/>
                    <a:pt x="5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" name="íşľîḋé"/>
            <p:cNvSpPr/>
            <p:nvPr/>
          </p:nvSpPr>
          <p:spPr bwMode="auto">
            <a:xfrm>
              <a:off x="7385937" y="3869135"/>
              <a:ext cx="300497" cy="183230"/>
            </a:xfrm>
            <a:custGeom>
              <a:avLst/>
              <a:gdLst>
                <a:gd name="T0" fmla="*/ 107 w 118"/>
                <a:gd name="T1" fmla="*/ 9 h 72"/>
                <a:gd name="T2" fmla="*/ 80 w 118"/>
                <a:gd name="T3" fmla="*/ 25 h 72"/>
                <a:gd name="T4" fmla="*/ 80 w 118"/>
                <a:gd name="T5" fmla="*/ 6 h 72"/>
                <a:gd name="T6" fmla="*/ 73 w 118"/>
                <a:gd name="T7" fmla="*/ 0 h 72"/>
                <a:gd name="T8" fmla="*/ 6 w 118"/>
                <a:gd name="T9" fmla="*/ 0 h 72"/>
                <a:gd name="T10" fmla="*/ 0 w 118"/>
                <a:gd name="T11" fmla="*/ 6 h 72"/>
                <a:gd name="T12" fmla="*/ 0 w 118"/>
                <a:gd name="T13" fmla="*/ 65 h 72"/>
                <a:gd name="T14" fmla="*/ 6 w 118"/>
                <a:gd name="T15" fmla="*/ 72 h 72"/>
                <a:gd name="T16" fmla="*/ 73 w 118"/>
                <a:gd name="T17" fmla="*/ 72 h 72"/>
                <a:gd name="T18" fmla="*/ 80 w 118"/>
                <a:gd name="T19" fmla="*/ 65 h 72"/>
                <a:gd name="T20" fmla="*/ 80 w 118"/>
                <a:gd name="T21" fmla="*/ 47 h 72"/>
                <a:gd name="T22" fmla="*/ 107 w 118"/>
                <a:gd name="T23" fmla="*/ 63 h 72"/>
                <a:gd name="T24" fmla="*/ 118 w 118"/>
                <a:gd name="T25" fmla="*/ 63 h 72"/>
                <a:gd name="T26" fmla="*/ 118 w 118"/>
                <a:gd name="T27" fmla="*/ 9 h 72"/>
                <a:gd name="T28" fmla="*/ 107 w 118"/>
                <a:gd name="T29" fmla="*/ 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72">
                  <a:moveTo>
                    <a:pt x="107" y="9"/>
                  </a:moveTo>
                  <a:cubicBezTo>
                    <a:pt x="80" y="25"/>
                    <a:pt x="80" y="25"/>
                    <a:pt x="80" y="25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80" y="3"/>
                    <a:pt x="77" y="0"/>
                    <a:pt x="73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9"/>
                    <a:pt x="2" y="72"/>
                    <a:pt x="6" y="72"/>
                  </a:cubicBezTo>
                  <a:cubicBezTo>
                    <a:pt x="73" y="72"/>
                    <a:pt x="73" y="72"/>
                    <a:pt x="73" y="72"/>
                  </a:cubicBezTo>
                  <a:cubicBezTo>
                    <a:pt x="77" y="72"/>
                    <a:pt x="80" y="69"/>
                    <a:pt x="80" y="65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107" y="63"/>
                    <a:pt x="107" y="63"/>
                    <a:pt x="107" y="63"/>
                  </a:cubicBezTo>
                  <a:cubicBezTo>
                    <a:pt x="118" y="63"/>
                    <a:pt x="118" y="63"/>
                    <a:pt x="118" y="63"/>
                  </a:cubicBezTo>
                  <a:cubicBezTo>
                    <a:pt x="118" y="9"/>
                    <a:pt x="118" y="9"/>
                    <a:pt x="118" y="9"/>
                  </a:cubicBezTo>
                  <a:lnTo>
                    <a:pt x="107" y="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" name="ísḻiḍé"/>
            <p:cNvSpPr/>
            <p:nvPr/>
          </p:nvSpPr>
          <p:spPr bwMode="auto">
            <a:xfrm>
              <a:off x="6082563" y="1291703"/>
              <a:ext cx="101388" cy="98944"/>
            </a:xfrm>
            <a:custGeom>
              <a:avLst/>
              <a:gdLst>
                <a:gd name="T0" fmla="*/ 21 w 40"/>
                <a:gd name="T1" fmla="*/ 3 h 39"/>
                <a:gd name="T2" fmla="*/ 21 w 40"/>
                <a:gd name="T3" fmla="*/ 0 h 39"/>
                <a:gd name="T4" fmla="*/ 19 w 40"/>
                <a:gd name="T5" fmla="*/ 0 h 39"/>
                <a:gd name="T6" fmla="*/ 19 w 40"/>
                <a:gd name="T7" fmla="*/ 3 h 39"/>
                <a:gd name="T8" fmla="*/ 0 w 40"/>
                <a:gd name="T9" fmla="*/ 23 h 39"/>
                <a:gd name="T10" fmla="*/ 0 w 40"/>
                <a:gd name="T11" fmla="*/ 25 h 39"/>
                <a:gd name="T12" fmla="*/ 1 w 40"/>
                <a:gd name="T13" fmla="*/ 25 h 39"/>
                <a:gd name="T14" fmla="*/ 5 w 40"/>
                <a:gd name="T15" fmla="*/ 21 h 39"/>
                <a:gd name="T16" fmla="*/ 10 w 40"/>
                <a:gd name="T17" fmla="*/ 26 h 39"/>
                <a:gd name="T18" fmla="*/ 11 w 40"/>
                <a:gd name="T19" fmla="*/ 26 h 39"/>
                <a:gd name="T20" fmla="*/ 15 w 40"/>
                <a:gd name="T21" fmla="*/ 21 h 39"/>
                <a:gd name="T22" fmla="*/ 19 w 40"/>
                <a:gd name="T23" fmla="*/ 25 h 39"/>
                <a:gd name="T24" fmla="*/ 19 w 40"/>
                <a:gd name="T25" fmla="*/ 36 h 39"/>
                <a:gd name="T26" fmla="*/ 22 w 40"/>
                <a:gd name="T27" fmla="*/ 39 h 39"/>
                <a:gd name="T28" fmla="*/ 25 w 40"/>
                <a:gd name="T29" fmla="*/ 36 h 39"/>
                <a:gd name="T30" fmla="*/ 24 w 40"/>
                <a:gd name="T31" fmla="*/ 36 h 39"/>
                <a:gd name="T32" fmla="*/ 22 w 40"/>
                <a:gd name="T33" fmla="*/ 38 h 39"/>
                <a:gd name="T34" fmla="*/ 21 w 40"/>
                <a:gd name="T35" fmla="*/ 36 h 39"/>
                <a:gd name="T36" fmla="*/ 21 w 40"/>
                <a:gd name="T37" fmla="*/ 25 h 39"/>
                <a:gd name="T38" fmla="*/ 25 w 40"/>
                <a:gd name="T39" fmla="*/ 21 h 39"/>
                <a:gd name="T40" fmla="*/ 29 w 40"/>
                <a:gd name="T41" fmla="*/ 26 h 39"/>
                <a:gd name="T42" fmla="*/ 30 w 40"/>
                <a:gd name="T43" fmla="*/ 26 h 39"/>
                <a:gd name="T44" fmla="*/ 35 w 40"/>
                <a:gd name="T45" fmla="*/ 21 h 39"/>
                <a:gd name="T46" fmla="*/ 39 w 40"/>
                <a:gd name="T47" fmla="*/ 25 h 39"/>
                <a:gd name="T48" fmla="*/ 40 w 40"/>
                <a:gd name="T49" fmla="*/ 25 h 39"/>
                <a:gd name="T50" fmla="*/ 40 w 40"/>
                <a:gd name="T51" fmla="*/ 23 h 39"/>
                <a:gd name="T52" fmla="*/ 21 w 40"/>
                <a:gd name="T53" fmla="*/ 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" h="39">
                  <a:moveTo>
                    <a:pt x="21" y="3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8" y="3"/>
                    <a:pt x="0" y="12"/>
                    <a:pt x="0" y="23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3"/>
                    <a:pt x="3" y="21"/>
                    <a:pt x="5" y="21"/>
                  </a:cubicBezTo>
                  <a:cubicBezTo>
                    <a:pt x="8" y="21"/>
                    <a:pt x="10" y="23"/>
                    <a:pt x="10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3"/>
                    <a:pt x="13" y="21"/>
                    <a:pt x="15" y="21"/>
                  </a:cubicBezTo>
                  <a:cubicBezTo>
                    <a:pt x="17" y="21"/>
                    <a:pt x="19" y="23"/>
                    <a:pt x="19" y="25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8"/>
                    <a:pt x="21" y="39"/>
                    <a:pt x="22" y="39"/>
                  </a:cubicBezTo>
                  <a:cubicBezTo>
                    <a:pt x="24" y="39"/>
                    <a:pt x="25" y="38"/>
                    <a:pt x="25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7"/>
                    <a:pt x="23" y="38"/>
                    <a:pt x="22" y="38"/>
                  </a:cubicBezTo>
                  <a:cubicBezTo>
                    <a:pt x="21" y="38"/>
                    <a:pt x="21" y="37"/>
                    <a:pt x="21" y="36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1" y="23"/>
                    <a:pt x="23" y="21"/>
                    <a:pt x="25" y="21"/>
                  </a:cubicBezTo>
                  <a:cubicBezTo>
                    <a:pt x="27" y="21"/>
                    <a:pt x="29" y="23"/>
                    <a:pt x="29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3"/>
                    <a:pt x="32" y="21"/>
                    <a:pt x="35" y="21"/>
                  </a:cubicBezTo>
                  <a:cubicBezTo>
                    <a:pt x="37" y="21"/>
                    <a:pt x="39" y="23"/>
                    <a:pt x="39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4"/>
                    <a:pt x="40" y="23"/>
                  </a:cubicBezTo>
                  <a:cubicBezTo>
                    <a:pt x="40" y="12"/>
                    <a:pt x="32" y="3"/>
                    <a:pt x="21" y="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9" name="íṥlíďé"/>
            <p:cNvSpPr/>
            <p:nvPr/>
          </p:nvSpPr>
          <p:spPr bwMode="auto">
            <a:xfrm>
              <a:off x="6935193" y="2074705"/>
              <a:ext cx="146584" cy="63520"/>
            </a:xfrm>
            <a:custGeom>
              <a:avLst/>
              <a:gdLst>
                <a:gd name="T0" fmla="*/ 2 w 58"/>
                <a:gd name="T1" fmla="*/ 0 h 25"/>
                <a:gd name="T2" fmla="*/ 0 w 58"/>
                <a:gd name="T3" fmla="*/ 0 h 25"/>
                <a:gd name="T4" fmla="*/ 0 w 58"/>
                <a:gd name="T5" fmla="*/ 2 h 25"/>
                <a:gd name="T6" fmla="*/ 0 w 58"/>
                <a:gd name="T7" fmla="*/ 22 h 25"/>
                <a:gd name="T8" fmla="*/ 3 w 58"/>
                <a:gd name="T9" fmla="*/ 25 h 25"/>
                <a:gd name="T10" fmla="*/ 55 w 58"/>
                <a:gd name="T11" fmla="*/ 25 h 25"/>
                <a:gd name="T12" fmla="*/ 58 w 58"/>
                <a:gd name="T13" fmla="*/ 22 h 25"/>
                <a:gd name="T14" fmla="*/ 58 w 58"/>
                <a:gd name="T15" fmla="*/ 2 h 25"/>
                <a:gd name="T16" fmla="*/ 58 w 58"/>
                <a:gd name="T17" fmla="*/ 0 h 25"/>
                <a:gd name="T18" fmla="*/ 56 w 58"/>
                <a:gd name="T19" fmla="*/ 0 h 25"/>
                <a:gd name="T20" fmla="*/ 2 w 58"/>
                <a:gd name="T21" fmla="*/ 0 h 25"/>
                <a:gd name="T22" fmla="*/ 6 w 58"/>
                <a:gd name="T23" fmla="*/ 10 h 25"/>
                <a:gd name="T24" fmla="*/ 19 w 58"/>
                <a:gd name="T25" fmla="*/ 10 h 25"/>
                <a:gd name="T26" fmla="*/ 19 w 58"/>
                <a:gd name="T27" fmla="*/ 12 h 25"/>
                <a:gd name="T28" fmla="*/ 6 w 58"/>
                <a:gd name="T29" fmla="*/ 12 h 25"/>
                <a:gd name="T30" fmla="*/ 6 w 58"/>
                <a:gd name="T31" fmla="*/ 10 h 25"/>
                <a:gd name="T32" fmla="*/ 28 w 58"/>
                <a:gd name="T33" fmla="*/ 19 h 25"/>
                <a:gd name="T34" fmla="*/ 6 w 58"/>
                <a:gd name="T35" fmla="*/ 19 h 25"/>
                <a:gd name="T36" fmla="*/ 6 w 58"/>
                <a:gd name="T37" fmla="*/ 17 h 25"/>
                <a:gd name="T38" fmla="*/ 28 w 58"/>
                <a:gd name="T39" fmla="*/ 17 h 25"/>
                <a:gd name="T40" fmla="*/ 28 w 58"/>
                <a:gd name="T41" fmla="*/ 19 h 25"/>
                <a:gd name="T42" fmla="*/ 51 w 58"/>
                <a:gd name="T43" fmla="*/ 17 h 25"/>
                <a:gd name="T44" fmla="*/ 49 w 58"/>
                <a:gd name="T45" fmla="*/ 19 h 25"/>
                <a:gd name="T46" fmla="*/ 45 w 58"/>
                <a:gd name="T47" fmla="*/ 19 h 25"/>
                <a:gd name="T48" fmla="*/ 43 w 58"/>
                <a:gd name="T49" fmla="*/ 17 h 25"/>
                <a:gd name="T50" fmla="*/ 43 w 58"/>
                <a:gd name="T51" fmla="*/ 17 h 25"/>
                <a:gd name="T52" fmla="*/ 45 w 58"/>
                <a:gd name="T53" fmla="*/ 14 h 25"/>
                <a:gd name="T54" fmla="*/ 49 w 58"/>
                <a:gd name="T55" fmla="*/ 14 h 25"/>
                <a:gd name="T56" fmla="*/ 51 w 58"/>
                <a:gd name="T57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8" h="25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5"/>
                    <a:pt x="3" y="25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6" y="25"/>
                    <a:pt x="58" y="24"/>
                    <a:pt x="58" y="2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6" y="0"/>
                    <a:pt x="56" y="0"/>
                    <a:pt x="56" y="0"/>
                  </a:cubicBezTo>
                  <a:lnTo>
                    <a:pt x="2" y="0"/>
                  </a:lnTo>
                  <a:close/>
                  <a:moveTo>
                    <a:pt x="6" y="10"/>
                  </a:moveTo>
                  <a:cubicBezTo>
                    <a:pt x="19" y="10"/>
                    <a:pt x="19" y="10"/>
                    <a:pt x="19" y="10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6" y="12"/>
                    <a:pt x="6" y="12"/>
                    <a:pt x="6" y="12"/>
                  </a:cubicBezTo>
                  <a:lnTo>
                    <a:pt x="6" y="10"/>
                  </a:lnTo>
                  <a:close/>
                  <a:moveTo>
                    <a:pt x="28" y="19"/>
                  </a:moveTo>
                  <a:cubicBezTo>
                    <a:pt x="6" y="19"/>
                    <a:pt x="6" y="19"/>
                    <a:pt x="6" y="19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28" y="17"/>
                    <a:pt x="28" y="17"/>
                    <a:pt x="28" y="17"/>
                  </a:cubicBezTo>
                  <a:lnTo>
                    <a:pt x="28" y="19"/>
                  </a:lnTo>
                  <a:close/>
                  <a:moveTo>
                    <a:pt x="51" y="17"/>
                  </a:moveTo>
                  <a:cubicBezTo>
                    <a:pt x="51" y="18"/>
                    <a:pt x="50" y="19"/>
                    <a:pt x="49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4" y="19"/>
                    <a:pt x="43" y="18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5"/>
                    <a:pt x="44" y="14"/>
                    <a:pt x="45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50" y="14"/>
                    <a:pt x="51" y="15"/>
                    <a:pt x="51" y="1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0" name="ïṣḻïḑê"/>
            <p:cNvSpPr/>
            <p:nvPr/>
          </p:nvSpPr>
          <p:spPr bwMode="auto">
            <a:xfrm>
              <a:off x="6935193" y="2039281"/>
              <a:ext cx="146584" cy="20766"/>
            </a:xfrm>
            <a:custGeom>
              <a:avLst/>
              <a:gdLst>
                <a:gd name="T0" fmla="*/ 55 w 58"/>
                <a:gd name="T1" fmla="*/ 0 h 8"/>
                <a:gd name="T2" fmla="*/ 3 w 58"/>
                <a:gd name="T3" fmla="*/ 0 h 8"/>
                <a:gd name="T4" fmla="*/ 0 w 58"/>
                <a:gd name="T5" fmla="*/ 4 h 8"/>
                <a:gd name="T6" fmla="*/ 0 w 58"/>
                <a:gd name="T7" fmla="*/ 7 h 8"/>
                <a:gd name="T8" fmla="*/ 0 w 58"/>
                <a:gd name="T9" fmla="*/ 8 h 8"/>
                <a:gd name="T10" fmla="*/ 2 w 58"/>
                <a:gd name="T11" fmla="*/ 8 h 8"/>
                <a:gd name="T12" fmla="*/ 56 w 58"/>
                <a:gd name="T13" fmla="*/ 8 h 8"/>
                <a:gd name="T14" fmla="*/ 58 w 58"/>
                <a:gd name="T15" fmla="*/ 8 h 8"/>
                <a:gd name="T16" fmla="*/ 58 w 58"/>
                <a:gd name="T17" fmla="*/ 7 h 8"/>
                <a:gd name="T18" fmla="*/ 58 w 58"/>
                <a:gd name="T19" fmla="*/ 4 h 8"/>
                <a:gd name="T20" fmla="*/ 55 w 58"/>
                <a:gd name="T2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8">
                  <a:moveTo>
                    <a:pt x="5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8" y="2"/>
                    <a:pt x="56" y="0"/>
                    <a:pt x="55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1" name="iSḷïḓé"/>
            <p:cNvSpPr/>
            <p:nvPr/>
          </p:nvSpPr>
          <p:spPr bwMode="auto">
            <a:xfrm>
              <a:off x="7906310" y="3428162"/>
              <a:ext cx="127039" cy="8672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2" name="í$ḻïḑe"/>
            <p:cNvSpPr/>
            <p:nvPr/>
          </p:nvSpPr>
          <p:spPr bwMode="auto">
            <a:xfrm>
              <a:off x="7906310" y="3387852"/>
              <a:ext cx="127039" cy="35425"/>
            </a:xfrm>
            <a:custGeom>
              <a:avLst/>
              <a:gdLst>
                <a:gd name="T0" fmla="*/ 0 w 104"/>
                <a:gd name="T1" fmla="*/ 0 h 29"/>
                <a:gd name="T2" fmla="*/ 0 w 104"/>
                <a:gd name="T3" fmla="*/ 29 h 29"/>
                <a:gd name="T4" fmla="*/ 104 w 104"/>
                <a:gd name="T5" fmla="*/ 29 h 29"/>
                <a:gd name="T6" fmla="*/ 104 w 104"/>
                <a:gd name="T7" fmla="*/ 0 h 29"/>
                <a:gd name="T8" fmla="*/ 0 w 104"/>
                <a:gd name="T9" fmla="*/ 0 h 29"/>
                <a:gd name="T10" fmla="*/ 17 w 104"/>
                <a:gd name="T11" fmla="*/ 17 h 29"/>
                <a:gd name="T12" fmla="*/ 13 w 104"/>
                <a:gd name="T13" fmla="*/ 17 h 29"/>
                <a:gd name="T14" fmla="*/ 13 w 104"/>
                <a:gd name="T15" fmla="*/ 12 h 29"/>
                <a:gd name="T16" fmla="*/ 17 w 104"/>
                <a:gd name="T17" fmla="*/ 12 h 29"/>
                <a:gd name="T18" fmla="*/ 17 w 104"/>
                <a:gd name="T19" fmla="*/ 17 h 29"/>
                <a:gd name="T20" fmla="*/ 25 w 104"/>
                <a:gd name="T21" fmla="*/ 17 h 29"/>
                <a:gd name="T22" fmla="*/ 21 w 104"/>
                <a:gd name="T23" fmla="*/ 17 h 29"/>
                <a:gd name="T24" fmla="*/ 21 w 104"/>
                <a:gd name="T25" fmla="*/ 12 h 29"/>
                <a:gd name="T26" fmla="*/ 25 w 104"/>
                <a:gd name="T27" fmla="*/ 12 h 29"/>
                <a:gd name="T28" fmla="*/ 25 w 104"/>
                <a:gd name="T29" fmla="*/ 17 h 29"/>
                <a:gd name="T30" fmla="*/ 92 w 104"/>
                <a:gd name="T31" fmla="*/ 17 h 29"/>
                <a:gd name="T32" fmla="*/ 29 w 104"/>
                <a:gd name="T33" fmla="*/ 17 h 29"/>
                <a:gd name="T34" fmla="*/ 29 w 104"/>
                <a:gd name="T35" fmla="*/ 12 h 29"/>
                <a:gd name="T36" fmla="*/ 92 w 104"/>
                <a:gd name="T37" fmla="*/ 12 h 29"/>
                <a:gd name="T38" fmla="*/ 92 w 104"/>
                <a:gd name="T39" fmla="*/ 1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29">
                  <a:moveTo>
                    <a:pt x="0" y="0"/>
                  </a:moveTo>
                  <a:lnTo>
                    <a:pt x="0" y="29"/>
                  </a:lnTo>
                  <a:lnTo>
                    <a:pt x="104" y="29"/>
                  </a:lnTo>
                  <a:lnTo>
                    <a:pt x="104" y="0"/>
                  </a:lnTo>
                  <a:lnTo>
                    <a:pt x="0" y="0"/>
                  </a:lnTo>
                  <a:close/>
                  <a:moveTo>
                    <a:pt x="17" y="17"/>
                  </a:moveTo>
                  <a:lnTo>
                    <a:pt x="13" y="17"/>
                  </a:lnTo>
                  <a:lnTo>
                    <a:pt x="13" y="12"/>
                  </a:lnTo>
                  <a:lnTo>
                    <a:pt x="17" y="12"/>
                  </a:lnTo>
                  <a:lnTo>
                    <a:pt x="17" y="17"/>
                  </a:lnTo>
                  <a:close/>
                  <a:moveTo>
                    <a:pt x="25" y="17"/>
                  </a:moveTo>
                  <a:lnTo>
                    <a:pt x="21" y="17"/>
                  </a:lnTo>
                  <a:lnTo>
                    <a:pt x="21" y="12"/>
                  </a:lnTo>
                  <a:lnTo>
                    <a:pt x="25" y="12"/>
                  </a:lnTo>
                  <a:lnTo>
                    <a:pt x="25" y="17"/>
                  </a:lnTo>
                  <a:close/>
                  <a:moveTo>
                    <a:pt x="92" y="17"/>
                  </a:moveTo>
                  <a:lnTo>
                    <a:pt x="29" y="17"/>
                  </a:lnTo>
                  <a:lnTo>
                    <a:pt x="29" y="12"/>
                  </a:lnTo>
                  <a:lnTo>
                    <a:pt x="92" y="12"/>
                  </a:lnTo>
                  <a:lnTo>
                    <a:pt x="92" y="1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3" name="ïṡļiḋè"/>
            <p:cNvSpPr/>
            <p:nvPr/>
          </p:nvSpPr>
          <p:spPr bwMode="auto">
            <a:xfrm>
              <a:off x="7931963" y="2369094"/>
              <a:ext cx="65963" cy="108717"/>
            </a:xfrm>
            <a:custGeom>
              <a:avLst/>
              <a:gdLst>
                <a:gd name="T0" fmla="*/ 54 w 54"/>
                <a:gd name="T1" fmla="*/ 39 h 89"/>
                <a:gd name="T2" fmla="*/ 33 w 54"/>
                <a:gd name="T3" fmla="*/ 39 h 89"/>
                <a:gd name="T4" fmla="*/ 40 w 54"/>
                <a:gd name="T5" fmla="*/ 0 h 89"/>
                <a:gd name="T6" fmla="*/ 0 w 54"/>
                <a:gd name="T7" fmla="*/ 50 h 89"/>
                <a:gd name="T8" fmla="*/ 21 w 54"/>
                <a:gd name="T9" fmla="*/ 50 h 89"/>
                <a:gd name="T10" fmla="*/ 15 w 54"/>
                <a:gd name="T11" fmla="*/ 89 h 89"/>
                <a:gd name="T12" fmla="*/ 54 w 54"/>
                <a:gd name="T13" fmla="*/ 3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89">
                  <a:moveTo>
                    <a:pt x="54" y="39"/>
                  </a:moveTo>
                  <a:lnTo>
                    <a:pt x="33" y="39"/>
                  </a:lnTo>
                  <a:lnTo>
                    <a:pt x="40" y="0"/>
                  </a:lnTo>
                  <a:lnTo>
                    <a:pt x="0" y="50"/>
                  </a:lnTo>
                  <a:lnTo>
                    <a:pt x="21" y="50"/>
                  </a:lnTo>
                  <a:lnTo>
                    <a:pt x="15" y="89"/>
                  </a:lnTo>
                  <a:lnTo>
                    <a:pt x="54" y="3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4" name="ïšļiḑé"/>
            <p:cNvSpPr/>
            <p:nvPr/>
          </p:nvSpPr>
          <p:spPr bwMode="auto">
            <a:xfrm>
              <a:off x="5056476" y="1487148"/>
              <a:ext cx="114824" cy="117267"/>
            </a:xfrm>
            <a:custGeom>
              <a:avLst/>
              <a:gdLst>
                <a:gd name="T0" fmla="*/ 45 w 45"/>
                <a:gd name="T1" fmla="*/ 23 h 46"/>
                <a:gd name="T2" fmla="*/ 43 w 45"/>
                <a:gd name="T3" fmla="*/ 20 h 46"/>
                <a:gd name="T4" fmla="*/ 43 w 45"/>
                <a:gd name="T5" fmla="*/ 14 h 46"/>
                <a:gd name="T6" fmla="*/ 38 w 45"/>
                <a:gd name="T7" fmla="*/ 10 h 46"/>
                <a:gd name="T8" fmla="*/ 36 w 45"/>
                <a:gd name="T9" fmla="*/ 4 h 46"/>
                <a:gd name="T10" fmla="*/ 30 w 45"/>
                <a:gd name="T11" fmla="*/ 4 h 46"/>
                <a:gd name="T12" fmla="*/ 25 w 45"/>
                <a:gd name="T13" fmla="*/ 0 h 46"/>
                <a:gd name="T14" fmla="*/ 22 w 45"/>
                <a:gd name="T15" fmla="*/ 10 h 46"/>
                <a:gd name="T16" fmla="*/ 22 w 45"/>
                <a:gd name="T17" fmla="*/ 36 h 46"/>
                <a:gd name="T18" fmla="*/ 25 w 45"/>
                <a:gd name="T19" fmla="*/ 46 h 46"/>
                <a:gd name="T20" fmla="*/ 30 w 45"/>
                <a:gd name="T21" fmla="*/ 42 h 46"/>
                <a:gd name="T22" fmla="*/ 36 w 45"/>
                <a:gd name="T23" fmla="*/ 42 h 46"/>
                <a:gd name="T24" fmla="*/ 38 w 45"/>
                <a:gd name="T25" fmla="*/ 36 h 46"/>
                <a:gd name="T26" fmla="*/ 43 w 45"/>
                <a:gd name="T27" fmla="*/ 32 h 46"/>
                <a:gd name="T28" fmla="*/ 43 w 45"/>
                <a:gd name="T29" fmla="*/ 26 h 46"/>
                <a:gd name="T30" fmla="*/ 22 w 45"/>
                <a:gd name="T31" fmla="*/ 0 h 46"/>
                <a:gd name="T32" fmla="*/ 20 w 45"/>
                <a:gd name="T33" fmla="*/ 0 h 46"/>
                <a:gd name="T34" fmla="*/ 15 w 45"/>
                <a:gd name="T35" fmla="*/ 4 h 46"/>
                <a:gd name="T36" fmla="*/ 9 w 45"/>
                <a:gd name="T37" fmla="*/ 4 h 46"/>
                <a:gd name="T38" fmla="*/ 7 w 45"/>
                <a:gd name="T39" fmla="*/ 10 h 46"/>
                <a:gd name="T40" fmla="*/ 2 w 45"/>
                <a:gd name="T41" fmla="*/ 14 h 46"/>
                <a:gd name="T42" fmla="*/ 2 w 45"/>
                <a:gd name="T43" fmla="*/ 20 h 46"/>
                <a:gd name="T44" fmla="*/ 0 w 45"/>
                <a:gd name="T45" fmla="*/ 23 h 46"/>
                <a:gd name="T46" fmla="*/ 2 w 45"/>
                <a:gd name="T47" fmla="*/ 26 h 46"/>
                <a:gd name="T48" fmla="*/ 2 w 45"/>
                <a:gd name="T49" fmla="*/ 32 h 46"/>
                <a:gd name="T50" fmla="*/ 7 w 45"/>
                <a:gd name="T51" fmla="*/ 36 h 46"/>
                <a:gd name="T52" fmla="*/ 9 w 45"/>
                <a:gd name="T53" fmla="*/ 42 h 46"/>
                <a:gd name="T54" fmla="*/ 15 w 45"/>
                <a:gd name="T55" fmla="*/ 42 h 46"/>
                <a:gd name="T56" fmla="*/ 20 w 45"/>
                <a:gd name="T57" fmla="*/ 46 h 46"/>
                <a:gd name="T58" fmla="*/ 22 w 45"/>
                <a:gd name="T59" fmla="*/ 46 h 46"/>
                <a:gd name="T60" fmla="*/ 10 w 45"/>
                <a:gd name="T61" fmla="*/ 23 h 46"/>
                <a:gd name="T62" fmla="*/ 22 w 45"/>
                <a:gd name="T6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" h="46">
                  <a:moveTo>
                    <a:pt x="45" y="25"/>
                  </a:moveTo>
                  <a:cubicBezTo>
                    <a:pt x="45" y="25"/>
                    <a:pt x="45" y="24"/>
                    <a:pt x="45" y="23"/>
                  </a:cubicBezTo>
                  <a:cubicBezTo>
                    <a:pt x="45" y="22"/>
                    <a:pt x="45" y="21"/>
                    <a:pt x="45" y="21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2" y="18"/>
                    <a:pt x="42" y="17"/>
                    <a:pt x="41" y="16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12"/>
                    <a:pt x="42" y="11"/>
                    <a:pt x="41" y="10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7" y="9"/>
                    <a:pt x="36" y="8"/>
                    <a:pt x="35" y="7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5" y="3"/>
                    <a:pt x="33" y="3"/>
                    <a:pt x="32" y="2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3"/>
                    <a:pt x="27" y="3"/>
                    <a:pt x="26" y="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0"/>
                    <a:pt x="22" y="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9" y="10"/>
                    <a:pt x="35" y="16"/>
                    <a:pt x="35" y="23"/>
                  </a:cubicBezTo>
                  <a:cubicBezTo>
                    <a:pt x="35" y="30"/>
                    <a:pt x="29" y="36"/>
                    <a:pt x="22" y="36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3" y="46"/>
                    <a:pt x="24" y="46"/>
                    <a:pt x="25" y="46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7" y="43"/>
                    <a:pt x="28" y="42"/>
                    <a:pt x="30" y="42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3" y="43"/>
                    <a:pt x="35" y="42"/>
                    <a:pt x="36" y="42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6" y="38"/>
                    <a:pt x="37" y="37"/>
                    <a:pt x="38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2" y="35"/>
                    <a:pt x="43" y="34"/>
                    <a:pt x="43" y="32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42" y="29"/>
                    <a:pt x="42" y="28"/>
                    <a:pt x="43" y="26"/>
                  </a:cubicBezTo>
                  <a:lnTo>
                    <a:pt x="45" y="25"/>
                  </a:lnTo>
                  <a:close/>
                  <a:moveTo>
                    <a:pt x="22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1" y="0"/>
                    <a:pt x="20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3"/>
                    <a:pt x="16" y="3"/>
                    <a:pt x="15" y="4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3"/>
                    <a:pt x="10" y="3"/>
                    <a:pt x="9" y="4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9" y="8"/>
                    <a:pt x="8" y="9"/>
                    <a:pt x="7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3" y="11"/>
                    <a:pt x="2" y="12"/>
                    <a:pt x="2" y="14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3" y="17"/>
                    <a:pt x="3" y="18"/>
                    <a:pt x="2" y="2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2"/>
                    <a:pt x="0" y="23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3" y="28"/>
                    <a:pt x="3" y="29"/>
                    <a:pt x="4" y="30"/>
                  </a:cubicBezTo>
                  <a:cubicBezTo>
                    <a:pt x="2" y="32"/>
                    <a:pt x="2" y="32"/>
                    <a:pt x="2" y="32"/>
                  </a:cubicBezTo>
                  <a:cubicBezTo>
                    <a:pt x="2" y="34"/>
                    <a:pt x="3" y="35"/>
                    <a:pt x="4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8" y="37"/>
                    <a:pt x="9" y="38"/>
                    <a:pt x="10" y="39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10" y="42"/>
                    <a:pt x="12" y="43"/>
                    <a:pt x="13" y="44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6" y="42"/>
                    <a:pt x="18" y="43"/>
                    <a:pt x="19" y="43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1" y="46"/>
                    <a:pt x="22" y="46"/>
                    <a:pt x="22" y="46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16" y="36"/>
                    <a:pt x="10" y="30"/>
                    <a:pt x="10" y="23"/>
                  </a:cubicBezTo>
                  <a:cubicBezTo>
                    <a:pt x="10" y="16"/>
                    <a:pt x="16" y="10"/>
                    <a:pt x="22" y="10"/>
                  </a:cubicBezTo>
                  <a:lnTo>
                    <a:pt x="22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5" name="i$ḻiďè"/>
            <p:cNvSpPr/>
            <p:nvPr/>
          </p:nvSpPr>
          <p:spPr bwMode="auto">
            <a:xfrm>
              <a:off x="5129768" y="1562883"/>
              <a:ext cx="142920" cy="142920"/>
            </a:xfrm>
            <a:custGeom>
              <a:avLst/>
              <a:gdLst>
                <a:gd name="T0" fmla="*/ 56 w 56"/>
                <a:gd name="T1" fmla="*/ 21 h 56"/>
                <a:gd name="T2" fmla="*/ 53 w 56"/>
                <a:gd name="T3" fmla="*/ 26 h 56"/>
                <a:gd name="T4" fmla="*/ 56 w 56"/>
                <a:gd name="T5" fmla="*/ 33 h 56"/>
                <a:gd name="T6" fmla="*/ 51 w 56"/>
                <a:gd name="T7" fmla="*/ 39 h 56"/>
                <a:gd name="T8" fmla="*/ 50 w 56"/>
                <a:gd name="T9" fmla="*/ 46 h 56"/>
                <a:gd name="T10" fmla="*/ 43 w 56"/>
                <a:gd name="T11" fmla="*/ 49 h 56"/>
                <a:gd name="T12" fmla="*/ 38 w 56"/>
                <a:gd name="T13" fmla="*/ 55 h 56"/>
                <a:gd name="T14" fmla="*/ 32 w 56"/>
                <a:gd name="T15" fmla="*/ 56 h 56"/>
                <a:gd name="T16" fmla="*/ 28 w 56"/>
                <a:gd name="T17" fmla="*/ 53 h 56"/>
                <a:gd name="T18" fmla="*/ 32 w 56"/>
                <a:gd name="T19" fmla="*/ 43 h 56"/>
                <a:gd name="T20" fmla="*/ 28 w 56"/>
                <a:gd name="T21" fmla="*/ 13 h 56"/>
                <a:gd name="T22" fmla="*/ 31 w 56"/>
                <a:gd name="T23" fmla="*/ 3 h 56"/>
                <a:gd name="T24" fmla="*/ 39 w 56"/>
                <a:gd name="T25" fmla="*/ 2 h 56"/>
                <a:gd name="T26" fmla="*/ 43 w 56"/>
                <a:gd name="T27" fmla="*/ 8 h 56"/>
                <a:gd name="T28" fmla="*/ 50 w 56"/>
                <a:gd name="T29" fmla="*/ 11 h 56"/>
                <a:gd name="T30" fmla="*/ 51 w 56"/>
                <a:gd name="T31" fmla="*/ 18 h 56"/>
                <a:gd name="T32" fmla="*/ 28 w 56"/>
                <a:gd name="T33" fmla="*/ 53 h 56"/>
                <a:gd name="T34" fmla="*/ 23 w 56"/>
                <a:gd name="T35" fmla="*/ 56 h 56"/>
                <a:gd name="T36" fmla="*/ 18 w 56"/>
                <a:gd name="T37" fmla="*/ 51 h 56"/>
                <a:gd name="T38" fmla="*/ 10 w 56"/>
                <a:gd name="T39" fmla="*/ 50 h 56"/>
                <a:gd name="T40" fmla="*/ 8 w 56"/>
                <a:gd name="T41" fmla="*/ 43 h 56"/>
                <a:gd name="T42" fmla="*/ 2 w 56"/>
                <a:gd name="T43" fmla="*/ 38 h 56"/>
                <a:gd name="T44" fmla="*/ 0 w 56"/>
                <a:gd name="T45" fmla="*/ 32 h 56"/>
                <a:gd name="T46" fmla="*/ 3 w 56"/>
                <a:gd name="T47" fmla="*/ 25 h 56"/>
                <a:gd name="T48" fmla="*/ 2 w 56"/>
                <a:gd name="T49" fmla="*/ 18 h 56"/>
                <a:gd name="T50" fmla="*/ 8 w 56"/>
                <a:gd name="T51" fmla="*/ 13 h 56"/>
                <a:gd name="T52" fmla="*/ 11 w 56"/>
                <a:gd name="T53" fmla="*/ 6 h 56"/>
                <a:gd name="T54" fmla="*/ 18 w 56"/>
                <a:gd name="T55" fmla="*/ 5 h 56"/>
                <a:gd name="T56" fmla="*/ 21 w 56"/>
                <a:gd name="T57" fmla="*/ 1 h 56"/>
                <a:gd name="T58" fmla="*/ 26 w 56"/>
                <a:gd name="T59" fmla="*/ 3 h 56"/>
                <a:gd name="T60" fmla="*/ 28 w 56"/>
                <a:gd name="T61" fmla="*/ 13 h 56"/>
                <a:gd name="T62" fmla="*/ 13 w 56"/>
                <a:gd name="T63" fmla="*/ 32 h 56"/>
                <a:gd name="T64" fmla="*/ 28 w 56"/>
                <a:gd name="T65" fmla="*/ 5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" h="56">
                  <a:moveTo>
                    <a:pt x="55" y="19"/>
                  </a:moveTo>
                  <a:cubicBezTo>
                    <a:pt x="55" y="19"/>
                    <a:pt x="55" y="20"/>
                    <a:pt x="56" y="21"/>
                  </a:cubicBezTo>
                  <a:cubicBezTo>
                    <a:pt x="56" y="22"/>
                    <a:pt x="56" y="23"/>
                    <a:pt x="56" y="24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8"/>
                    <a:pt x="53" y="29"/>
                    <a:pt x="53" y="31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35"/>
                    <a:pt x="55" y="37"/>
                    <a:pt x="54" y="39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0" y="40"/>
                    <a:pt x="49" y="42"/>
                    <a:pt x="48" y="43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49" y="48"/>
                    <a:pt x="47" y="49"/>
                    <a:pt x="46" y="50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1" y="50"/>
                    <a:pt x="40" y="50"/>
                    <a:pt x="38" y="51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7" y="55"/>
                    <a:pt x="36" y="55"/>
                    <a:pt x="35" y="56"/>
                  </a:cubicBezTo>
                  <a:cubicBezTo>
                    <a:pt x="34" y="56"/>
                    <a:pt x="33" y="56"/>
                    <a:pt x="32" y="56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0" y="53"/>
                    <a:pt x="29" y="53"/>
                    <a:pt x="28" y="53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30" y="44"/>
                    <a:pt x="31" y="44"/>
                    <a:pt x="32" y="43"/>
                  </a:cubicBezTo>
                  <a:cubicBezTo>
                    <a:pt x="40" y="41"/>
                    <a:pt x="45" y="33"/>
                    <a:pt x="43" y="24"/>
                  </a:cubicBezTo>
                  <a:cubicBezTo>
                    <a:pt x="41" y="17"/>
                    <a:pt x="35" y="13"/>
                    <a:pt x="28" y="1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9" y="3"/>
                    <a:pt x="30" y="3"/>
                    <a:pt x="31" y="3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5" y="1"/>
                    <a:pt x="37" y="1"/>
                    <a:pt x="39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40" y="6"/>
                    <a:pt x="42" y="7"/>
                    <a:pt x="43" y="8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8" y="8"/>
                    <a:pt x="49" y="9"/>
                    <a:pt x="50" y="11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50" y="15"/>
                    <a:pt x="50" y="17"/>
                    <a:pt x="51" y="18"/>
                  </a:cubicBezTo>
                  <a:lnTo>
                    <a:pt x="55" y="19"/>
                  </a:lnTo>
                  <a:close/>
                  <a:moveTo>
                    <a:pt x="28" y="53"/>
                  </a:moveTo>
                  <a:cubicBezTo>
                    <a:pt x="27" y="53"/>
                    <a:pt x="26" y="53"/>
                    <a:pt x="25" y="53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2" y="56"/>
                    <a:pt x="20" y="55"/>
                    <a:pt x="18" y="54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6" y="50"/>
                    <a:pt x="15" y="49"/>
                    <a:pt x="13" y="48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9" y="49"/>
                    <a:pt x="7" y="47"/>
                    <a:pt x="6" y="46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1"/>
                    <a:pt x="6" y="40"/>
                    <a:pt x="5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1" y="37"/>
                    <a:pt x="1" y="36"/>
                    <a:pt x="1" y="35"/>
                  </a:cubicBezTo>
                  <a:cubicBezTo>
                    <a:pt x="1" y="34"/>
                    <a:pt x="1" y="33"/>
                    <a:pt x="0" y="32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" y="29"/>
                    <a:pt x="3" y="27"/>
                    <a:pt x="3" y="2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" y="22"/>
                    <a:pt x="1" y="20"/>
                    <a:pt x="2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6"/>
                    <a:pt x="7" y="15"/>
                    <a:pt x="8" y="13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9"/>
                    <a:pt x="9" y="7"/>
                    <a:pt x="11" y="6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5" y="7"/>
                    <a:pt x="17" y="6"/>
                    <a:pt x="18" y="5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1"/>
                    <a:pt x="20" y="1"/>
                    <a:pt x="21" y="1"/>
                  </a:cubicBezTo>
                  <a:cubicBezTo>
                    <a:pt x="22" y="1"/>
                    <a:pt x="23" y="1"/>
                    <a:pt x="24" y="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3"/>
                    <a:pt x="27" y="3"/>
                    <a:pt x="28" y="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7" y="13"/>
                    <a:pt x="26" y="13"/>
                    <a:pt x="24" y="13"/>
                  </a:cubicBezTo>
                  <a:cubicBezTo>
                    <a:pt x="16" y="15"/>
                    <a:pt x="11" y="24"/>
                    <a:pt x="13" y="32"/>
                  </a:cubicBezTo>
                  <a:cubicBezTo>
                    <a:pt x="15" y="39"/>
                    <a:pt x="21" y="44"/>
                    <a:pt x="28" y="44"/>
                  </a:cubicBezTo>
                  <a:lnTo>
                    <a:pt x="28" y="5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6" name="iṥľîḍe"/>
            <p:cNvSpPr/>
            <p:nvPr/>
          </p:nvSpPr>
          <p:spPr bwMode="auto">
            <a:xfrm>
              <a:off x="3871590" y="2300688"/>
              <a:ext cx="197888" cy="195445"/>
            </a:xfrm>
            <a:custGeom>
              <a:avLst/>
              <a:gdLst>
                <a:gd name="T0" fmla="*/ 18 w 78"/>
                <a:gd name="T1" fmla="*/ 0 h 77"/>
                <a:gd name="T2" fmla="*/ 60 w 78"/>
                <a:gd name="T3" fmla="*/ 18 h 77"/>
                <a:gd name="T4" fmla="*/ 78 w 78"/>
                <a:gd name="T5" fmla="*/ 60 h 77"/>
                <a:gd name="T6" fmla="*/ 78 w 78"/>
                <a:gd name="T7" fmla="*/ 60 h 77"/>
                <a:gd name="T8" fmla="*/ 77 w 78"/>
                <a:gd name="T9" fmla="*/ 68 h 77"/>
                <a:gd name="T10" fmla="*/ 77 w 78"/>
                <a:gd name="T11" fmla="*/ 69 h 77"/>
                <a:gd name="T12" fmla="*/ 64 w 78"/>
                <a:gd name="T13" fmla="*/ 68 h 77"/>
                <a:gd name="T14" fmla="*/ 65 w 78"/>
                <a:gd name="T15" fmla="*/ 60 h 77"/>
                <a:gd name="T16" fmla="*/ 51 w 78"/>
                <a:gd name="T17" fmla="*/ 27 h 77"/>
                <a:gd name="T18" fmla="*/ 18 w 78"/>
                <a:gd name="T19" fmla="*/ 14 h 77"/>
                <a:gd name="T20" fmla="*/ 18 w 78"/>
                <a:gd name="T21" fmla="*/ 14 h 77"/>
                <a:gd name="T22" fmla="*/ 18 w 78"/>
                <a:gd name="T23" fmla="*/ 75 h 77"/>
                <a:gd name="T24" fmla="*/ 18 w 78"/>
                <a:gd name="T25" fmla="*/ 46 h 77"/>
                <a:gd name="T26" fmla="*/ 18 w 78"/>
                <a:gd name="T27" fmla="*/ 33 h 77"/>
                <a:gd name="T28" fmla="*/ 45 w 78"/>
                <a:gd name="T29" fmla="*/ 68 h 77"/>
                <a:gd name="T30" fmla="*/ 54 w 78"/>
                <a:gd name="T31" fmla="*/ 74 h 77"/>
                <a:gd name="T32" fmla="*/ 57 w 78"/>
                <a:gd name="T33" fmla="*/ 60 h 77"/>
                <a:gd name="T34" fmla="*/ 57 w 78"/>
                <a:gd name="T35" fmla="*/ 60 h 77"/>
                <a:gd name="T36" fmla="*/ 46 w 78"/>
                <a:gd name="T37" fmla="*/ 33 h 77"/>
                <a:gd name="T38" fmla="*/ 18 w 78"/>
                <a:gd name="T39" fmla="*/ 21 h 77"/>
                <a:gd name="T40" fmla="*/ 18 w 78"/>
                <a:gd name="T41" fmla="*/ 0 h 77"/>
                <a:gd name="T42" fmla="*/ 18 w 78"/>
                <a:gd name="T43" fmla="*/ 14 h 77"/>
                <a:gd name="T44" fmla="*/ 18 w 78"/>
                <a:gd name="T45" fmla="*/ 14 h 77"/>
                <a:gd name="T46" fmla="*/ 7 w 78"/>
                <a:gd name="T47" fmla="*/ 16 h 77"/>
                <a:gd name="T48" fmla="*/ 0 w 78"/>
                <a:gd name="T49" fmla="*/ 8 h 77"/>
                <a:gd name="T50" fmla="*/ 18 w 78"/>
                <a:gd name="T51" fmla="*/ 0 h 77"/>
                <a:gd name="T52" fmla="*/ 18 w 78"/>
                <a:gd name="T53" fmla="*/ 33 h 77"/>
                <a:gd name="T54" fmla="*/ 9 w 78"/>
                <a:gd name="T55" fmla="*/ 34 h 77"/>
                <a:gd name="T56" fmla="*/ 7 w 78"/>
                <a:gd name="T57" fmla="*/ 23 h 77"/>
                <a:gd name="T58" fmla="*/ 18 w 78"/>
                <a:gd name="T59" fmla="*/ 46 h 77"/>
                <a:gd name="T60" fmla="*/ 18 w 78"/>
                <a:gd name="T61" fmla="*/ 75 h 77"/>
                <a:gd name="T62" fmla="*/ 18 w 78"/>
                <a:gd name="T63" fmla="*/ 4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" h="77"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35" y="0"/>
                    <a:pt x="50" y="7"/>
                    <a:pt x="60" y="18"/>
                  </a:cubicBezTo>
                  <a:cubicBezTo>
                    <a:pt x="71" y="29"/>
                    <a:pt x="78" y="44"/>
                    <a:pt x="78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3"/>
                    <a:pt x="78" y="65"/>
                    <a:pt x="77" y="68"/>
                  </a:cubicBezTo>
                  <a:cubicBezTo>
                    <a:pt x="77" y="68"/>
                    <a:pt x="77" y="69"/>
                    <a:pt x="77" y="69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6" y="75"/>
                    <a:pt x="77" y="77"/>
                    <a:pt x="70" y="77"/>
                  </a:cubicBezTo>
                  <a:cubicBezTo>
                    <a:pt x="62" y="77"/>
                    <a:pt x="63" y="75"/>
                    <a:pt x="64" y="68"/>
                  </a:cubicBezTo>
                  <a:cubicBezTo>
                    <a:pt x="64" y="65"/>
                    <a:pt x="65" y="63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47"/>
                    <a:pt x="59" y="36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43" y="19"/>
                    <a:pt x="31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0"/>
                    <a:pt x="18" y="0"/>
                    <a:pt x="18" y="0"/>
                  </a:cubicBezTo>
                  <a:close/>
                  <a:moveTo>
                    <a:pt x="18" y="75"/>
                  </a:moveTo>
                  <a:cubicBezTo>
                    <a:pt x="26" y="75"/>
                    <a:pt x="33" y="68"/>
                    <a:pt x="33" y="60"/>
                  </a:cubicBezTo>
                  <a:cubicBezTo>
                    <a:pt x="33" y="52"/>
                    <a:pt x="26" y="46"/>
                    <a:pt x="18" y="46"/>
                  </a:cubicBezTo>
                  <a:cubicBezTo>
                    <a:pt x="18" y="75"/>
                    <a:pt x="18" y="75"/>
                    <a:pt x="18" y="75"/>
                  </a:cubicBezTo>
                  <a:close/>
                  <a:moveTo>
                    <a:pt x="18" y="33"/>
                  </a:moveTo>
                  <a:cubicBezTo>
                    <a:pt x="25" y="33"/>
                    <a:pt x="32" y="36"/>
                    <a:pt x="37" y="41"/>
                  </a:cubicBezTo>
                  <a:cubicBezTo>
                    <a:pt x="44" y="48"/>
                    <a:pt x="47" y="58"/>
                    <a:pt x="45" y="68"/>
                  </a:cubicBezTo>
                  <a:cubicBezTo>
                    <a:pt x="44" y="72"/>
                    <a:pt x="43" y="75"/>
                    <a:pt x="49" y="75"/>
                  </a:cubicBezTo>
                  <a:cubicBezTo>
                    <a:pt x="51" y="75"/>
                    <a:pt x="53" y="75"/>
                    <a:pt x="54" y="74"/>
                  </a:cubicBezTo>
                  <a:cubicBezTo>
                    <a:pt x="58" y="71"/>
                    <a:pt x="57" y="65"/>
                    <a:pt x="57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7" y="49"/>
                    <a:pt x="53" y="40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38" y="25"/>
                    <a:pt x="28" y="21"/>
                    <a:pt x="18" y="21"/>
                  </a:cubicBezTo>
                  <a:lnTo>
                    <a:pt x="18" y="33"/>
                  </a:lnTo>
                  <a:close/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4" y="14"/>
                    <a:pt x="11" y="14"/>
                    <a:pt x="7" y="16"/>
                  </a:cubicBezTo>
                  <a:cubicBezTo>
                    <a:pt x="3" y="17"/>
                    <a:pt x="0" y="13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2"/>
                    <a:pt x="11" y="0"/>
                    <a:pt x="18" y="0"/>
                  </a:cubicBezTo>
                  <a:close/>
                  <a:moveTo>
                    <a:pt x="18" y="21"/>
                  </a:moveTo>
                  <a:cubicBezTo>
                    <a:pt x="18" y="33"/>
                    <a:pt x="18" y="33"/>
                    <a:pt x="18" y="33"/>
                  </a:cubicBezTo>
                  <a:cubicBezTo>
                    <a:pt x="16" y="33"/>
                    <a:pt x="13" y="33"/>
                    <a:pt x="11" y="34"/>
                  </a:cubicBezTo>
                  <a:cubicBezTo>
                    <a:pt x="10" y="34"/>
                    <a:pt x="10" y="34"/>
                    <a:pt x="9" y="34"/>
                  </a:cubicBezTo>
                  <a:cubicBezTo>
                    <a:pt x="3" y="37"/>
                    <a:pt x="3" y="33"/>
                    <a:pt x="3" y="29"/>
                  </a:cubicBezTo>
                  <a:cubicBezTo>
                    <a:pt x="3" y="25"/>
                    <a:pt x="4" y="24"/>
                    <a:pt x="7" y="23"/>
                  </a:cubicBezTo>
                  <a:cubicBezTo>
                    <a:pt x="11" y="22"/>
                    <a:pt x="15" y="21"/>
                    <a:pt x="18" y="21"/>
                  </a:cubicBezTo>
                  <a:close/>
                  <a:moveTo>
                    <a:pt x="18" y="46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10" y="75"/>
                    <a:pt x="4" y="68"/>
                    <a:pt x="4" y="60"/>
                  </a:cubicBezTo>
                  <a:cubicBezTo>
                    <a:pt x="4" y="52"/>
                    <a:pt x="10" y="46"/>
                    <a:pt x="18" y="4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7" name="ïṡľiḓe"/>
            <p:cNvSpPr/>
            <p:nvPr/>
          </p:nvSpPr>
          <p:spPr bwMode="auto">
            <a:xfrm>
              <a:off x="4606952" y="2592634"/>
              <a:ext cx="225984" cy="212547"/>
            </a:xfrm>
            <a:custGeom>
              <a:avLst/>
              <a:gdLst>
                <a:gd name="T0" fmla="*/ 77 w 89"/>
                <a:gd name="T1" fmla="*/ 12 h 84"/>
                <a:gd name="T2" fmla="*/ 89 w 89"/>
                <a:gd name="T3" fmla="*/ 38 h 84"/>
                <a:gd name="T4" fmla="*/ 89 w 89"/>
                <a:gd name="T5" fmla="*/ 38 h 84"/>
                <a:gd name="T6" fmla="*/ 88 w 89"/>
                <a:gd name="T7" fmla="*/ 47 h 84"/>
                <a:gd name="T8" fmla="*/ 85 w 89"/>
                <a:gd name="T9" fmla="*/ 55 h 84"/>
                <a:gd name="T10" fmla="*/ 65 w 89"/>
                <a:gd name="T11" fmla="*/ 71 h 84"/>
                <a:gd name="T12" fmla="*/ 84 w 89"/>
                <a:gd name="T13" fmla="*/ 46 h 84"/>
                <a:gd name="T14" fmla="*/ 85 w 89"/>
                <a:gd name="T15" fmla="*/ 38 h 84"/>
                <a:gd name="T16" fmla="*/ 85 w 89"/>
                <a:gd name="T17" fmla="*/ 38 h 84"/>
                <a:gd name="T18" fmla="*/ 85 w 89"/>
                <a:gd name="T19" fmla="*/ 38 h 84"/>
                <a:gd name="T20" fmla="*/ 65 w 89"/>
                <a:gd name="T21" fmla="*/ 10 h 84"/>
                <a:gd name="T22" fmla="*/ 65 w 89"/>
                <a:gd name="T23" fmla="*/ 63 h 84"/>
                <a:gd name="T24" fmla="*/ 79 w 89"/>
                <a:gd name="T25" fmla="*/ 47 h 84"/>
                <a:gd name="T26" fmla="*/ 77 w 89"/>
                <a:gd name="T27" fmla="*/ 30 h 84"/>
                <a:gd name="T28" fmla="*/ 65 w 89"/>
                <a:gd name="T29" fmla="*/ 63 h 84"/>
                <a:gd name="T30" fmla="*/ 48 w 89"/>
                <a:gd name="T31" fmla="*/ 1 h 84"/>
                <a:gd name="T32" fmla="*/ 65 w 89"/>
                <a:gd name="T33" fmla="*/ 5 h 84"/>
                <a:gd name="T34" fmla="*/ 8 w 89"/>
                <a:gd name="T35" fmla="*/ 45 h 84"/>
                <a:gd name="T36" fmla="*/ 36 w 89"/>
                <a:gd name="T37" fmla="*/ 67 h 84"/>
                <a:gd name="T38" fmla="*/ 36 w 89"/>
                <a:gd name="T39" fmla="*/ 67 h 84"/>
                <a:gd name="T40" fmla="*/ 30 w 89"/>
                <a:gd name="T41" fmla="*/ 80 h 84"/>
                <a:gd name="T42" fmla="*/ 65 w 89"/>
                <a:gd name="T43" fmla="*/ 75 h 84"/>
                <a:gd name="T44" fmla="*/ 53 w 89"/>
                <a:gd name="T45" fmla="*/ 81 h 84"/>
                <a:gd name="T46" fmla="*/ 53 w 89"/>
                <a:gd name="T47" fmla="*/ 81 h 84"/>
                <a:gd name="T48" fmla="*/ 45 w 89"/>
                <a:gd name="T49" fmla="*/ 82 h 84"/>
                <a:gd name="T50" fmla="*/ 24 w 89"/>
                <a:gd name="T51" fmla="*/ 78 h 84"/>
                <a:gd name="T52" fmla="*/ 33 w 89"/>
                <a:gd name="T53" fmla="*/ 71 h 84"/>
                <a:gd name="T54" fmla="*/ 33 w 89"/>
                <a:gd name="T55" fmla="*/ 71 h 84"/>
                <a:gd name="T56" fmla="*/ 10 w 89"/>
                <a:gd name="T57" fmla="*/ 55 h 84"/>
                <a:gd name="T58" fmla="*/ 5 w 89"/>
                <a:gd name="T59" fmla="*/ 38 h 84"/>
                <a:gd name="T60" fmla="*/ 48 w 89"/>
                <a:gd name="T61" fmla="*/ 1 h 84"/>
                <a:gd name="T62" fmla="*/ 48 w 89"/>
                <a:gd name="T63" fmla="*/ 1 h 84"/>
                <a:gd name="T64" fmla="*/ 51 w 89"/>
                <a:gd name="T65" fmla="*/ 66 h 84"/>
                <a:gd name="T66" fmla="*/ 57 w 89"/>
                <a:gd name="T67" fmla="*/ 66 h 84"/>
                <a:gd name="T68" fmla="*/ 65 w 89"/>
                <a:gd name="T69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9" h="84">
                  <a:moveTo>
                    <a:pt x="65" y="5"/>
                  </a:moveTo>
                  <a:cubicBezTo>
                    <a:pt x="70" y="7"/>
                    <a:pt x="74" y="9"/>
                    <a:pt x="77" y="12"/>
                  </a:cubicBezTo>
                  <a:cubicBezTo>
                    <a:pt x="85" y="19"/>
                    <a:pt x="89" y="28"/>
                    <a:pt x="89" y="38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89" y="41"/>
                    <a:pt x="89" y="44"/>
                    <a:pt x="88" y="47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7" y="50"/>
                    <a:pt x="86" y="52"/>
                    <a:pt x="85" y="55"/>
                  </a:cubicBezTo>
                  <a:cubicBezTo>
                    <a:pt x="81" y="63"/>
                    <a:pt x="74" y="70"/>
                    <a:pt x="65" y="75"/>
                  </a:cubicBezTo>
                  <a:cubicBezTo>
                    <a:pt x="65" y="71"/>
                    <a:pt x="65" y="71"/>
                    <a:pt x="65" y="71"/>
                  </a:cubicBezTo>
                  <a:cubicBezTo>
                    <a:pt x="72" y="67"/>
                    <a:pt x="77" y="61"/>
                    <a:pt x="81" y="53"/>
                  </a:cubicBezTo>
                  <a:cubicBezTo>
                    <a:pt x="82" y="51"/>
                    <a:pt x="83" y="48"/>
                    <a:pt x="84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84" y="43"/>
                    <a:pt x="85" y="41"/>
                    <a:pt x="85" y="38"/>
                  </a:cubicBezTo>
                  <a:cubicBezTo>
                    <a:pt x="85" y="38"/>
                    <a:pt x="85" y="38"/>
                    <a:pt x="85" y="38"/>
                  </a:cubicBezTo>
                  <a:cubicBezTo>
                    <a:pt x="85" y="38"/>
                    <a:pt x="85" y="38"/>
                    <a:pt x="85" y="38"/>
                  </a:cubicBezTo>
                  <a:cubicBezTo>
                    <a:pt x="85" y="38"/>
                    <a:pt x="85" y="38"/>
                    <a:pt x="85" y="38"/>
                  </a:cubicBezTo>
                  <a:cubicBezTo>
                    <a:pt x="85" y="38"/>
                    <a:pt x="85" y="38"/>
                    <a:pt x="85" y="38"/>
                  </a:cubicBezTo>
                  <a:cubicBezTo>
                    <a:pt x="85" y="29"/>
                    <a:pt x="81" y="21"/>
                    <a:pt x="74" y="15"/>
                  </a:cubicBezTo>
                  <a:cubicBezTo>
                    <a:pt x="72" y="13"/>
                    <a:pt x="69" y="12"/>
                    <a:pt x="65" y="10"/>
                  </a:cubicBezTo>
                  <a:cubicBezTo>
                    <a:pt x="65" y="5"/>
                    <a:pt x="65" y="5"/>
                    <a:pt x="65" y="5"/>
                  </a:cubicBezTo>
                  <a:close/>
                  <a:moveTo>
                    <a:pt x="65" y="63"/>
                  </a:moveTo>
                  <a:cubicBezTo>
                    <a:pt x="70" y="60"/>
                    <a:pt x="75" y="56"/>
                    <a:pt x="77" y="51"/>
                  </a:cubicBezTo>
                  <a:cubicBezTo>
                    <a:pt x="78" y="50"/>
                    <a:pt x="78" y="48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80" y="42"/>
                    <a:pt x="80" y="34"/>
                    <a:pt x="77" y="30"/>
                  </a:cubicBezTo>
                  <a:cubicBezTo>
                    <a:pt x="80" y="43"/>
                    <a:pt x="74" y="52"/>
                    <a:pt x="65" y="59"/>
                  </a:cubicBezTo>
                  <a:lnTo>
                    <a:pt x="65" y="63"/>
                  </a:lnTo>
                  <a:close/>
                  <a:moveTo>
                    <a:pt x="48" y="1"/>
                  </a:moveTo>
                  <a:cubicBezTo>
                    <a:pt x="48" y="1"/>
                    <a:pt x="48" y="1"/>
                    <a:pt x="48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54" y="1"/>
                    <a:pt x="60" y="3"/>
                    <a:pt x="65" y="5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41" y="0"/>
                    <a:pt x="0" y="12"/>
                    <a:pt x="8" y="45"/>
                  </a:cubicBezTo>
                  <a:cubicBezTo>
                    <a:pt x="10" y="55"/>
                    <a:pt x="23" y="61"/>
                    <a:pt x="31" y="65"/>
                  </a:cubicBezTo>
                  <a:cubicBezTo>
                    <a:pt x="33" y="66"/>
                    <a:pt x="34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8" y="69"/>
                    <a:pt x="39" y="70"/>
                    <a:pt x="40" y="72"/>
                  </a:cubicBezTo>
                  <a:cubicBezTo>
                    <a:pt x="40" y="74"/>
                    <a:pt x="37" y="78"/>
                    <a:pt x="30" y="80"/>
                  </a:cubicBezTo>
                  <a:cubicBezTo>
                    <a:pt x="42" y="81"/>
                    <a:pt x="55" y="79"/>
                    <a:pt x="65" y="71"/>
                  </a:cubicBezTo>
                  <a:cubicBezTo>
                    <a:pt x="65" y="75"/>
                    <a:pt x="65" y="75"/>
                    <a:pt x="65" y="75"/>
                  </a:cubicBezTo>
                  <a:cubicBezTo>
                    <a:pt x="61" y="78"/>
                    <a:pt x="57" y="80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1" y="81"/>
                    <a:pt x="50" y="81"/>
                    <a:pt x="49" y="82"/>
                  </a:cubicBezTo>
                  <a:cubicBezTo>
                    <a:pt x="48" y="82"/>
                    <a:pt x="47" y="82"/>
                    <a:pt x="45" y="82"/>
                  </a:cubicBezTo>
                  <a:cubicBezTo>
                    <a:pt x="33" y="84"/>
                    <a:pt x="23" y="82"/>
                    <a:pt x="12" y="79"/>
                  </a:cubicBezTo>
                  <a:cubicBezTo>
                    <a:pt x="12" y="79"/>
                    <a:pt x="19" y="79"/>
                    <a:pt x="24" y="78"/>
                  </a:cubicBezTo>
                  <a:cubicBezTo>
                    <a:pt x="25" y="78"/>
                    <a:pt x="36" y="77"/>
                    <a:pt x="35" y="73"/>
                  </a:cubicBezTo>
                  <a:cubicBezTo>
                    <a:pt x="35" y="73"/>
                    <a:pt x="34" y="72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2" y="71"/>
                    <a:pt x="30" y="70"/>
                    <a:pt x="29" y="69"/>
                  </a:cubicBezTo>
                  <a:cubicBezTo>
                    <a:pt x="22" y="65"/>
                    <a:pt x="14" y="61"/>
                    <a:pt x="10" y="55"/>
                  </a:cubicBezTo>
                  <a:cubicBezTo>
                    <a:pt x="7" y="51"/>
                    <a:pt x="5" y="45"/>
                    <a:pt x="5" y="40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29"/>
                    <a:pt x="9" y="20"/>
                    <a:pt x="18" y="12"/>
                  </a:cubicBezTo>
                  <a:cubicBezTo>
                    <a:pt x="26" y="6"/>
                    <a:pt x="36" y="1"/>
                    <a:pt x="48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8" y="1"/>
                    <a:pt x="48" y="1"/>
                    <a:pt x="48" y="1"/>
                  </a:cubicBezTo>
                  <a:close/>
                  <a:moveTo>
                    <a:pt x="65" y="59"/>
                  </a:moveTo>
                  <a:cubicBezTo>
                    <a:pt x="61" y="62"/>
                    <a:pt x="56" y="64"/>
                    <a:pt x="51" y="66"/>
                  </a:cubicBezTo>
                  <a:cubicBezTo>
                    <a:pt x="51" y="66"/>
                    <a:pt x="55" y="66"/>
                    <a:pt x="55" y="66"/>
                  </a:cubicBezTo>
                  <a:cubicBezTo>
                    <a:pt x="56" y="66"/>
                    <a:pt x="57" y="66"/>
                    <a:pt x="57" y="66"/>
                  </a:cubicBezTo>
                  <a:cubicBezTo>
                    <a:pt x="60" y="65"/>
                    <a:pt x="63" y="64"/>
                    <a:pt x="65" y="63"/>
                  </a:cubicBezTo>
                  <a:lnTo>
                    <a:pt x="65" y="5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8" name="îṥḻiḍè"/>
            <p:cNvSpPr/>
            <p:nvPr/>
          </p:nvSpPr>
          <p:spPr bwMode="auto">
            <a:xfrm>
              <a:off x="3579644" y="2685471"/>
              <a:ext cx="240642" cy="178344"/>
            </a:xfrm>
            <a:custGeom>
              <a:avLst/>
              <a:gdLst>
                <a:gd name="T0" fmla="*/ 9 w 95"/>
                <a:gd name="T1" fmla="*/ 0 h 70"/>
                <a:gd name="T2" fmla="*/ 86 w 95"/>
                <a:gd name="T3" fmla="*/ 0 h 70"/>
                <a:gd name="T4" fmla="*/ 95 w 95"/>
                <a:gd name="T5" fmla="*/ 9 h 70"/>
                <a:gd name="T6" fmla="*/ 95 w 95"/>
                <a:gd name="T7" fmla="*/ 36 h 70"/>
                <a:gd name="T8" fmla="*/ 86 w 95"/>
                <a:gd name="T9" fmla="*/ 45 h 70"/>
                <a:gd name="T10" fmla="*/ 58 w 95"/>
                <a:gd name="T11" fmla="*/ 45 h 70"/>
                <a:gd name="T12" fmla="*/ 42 w 95"/>
                <a:gd name="T13" fmla="*/ 63 h 70"/>
                <a:gd name="T14" fmla="*/ 16 w 95"/>
                <a:gd name="T15" fmla="*/ 67 h 70"/>
                <a:gd name="T16" fmla="*/ 24 w 95"/>
                <a:gd name="T17" fmla="*/ 65 h 70"/>
                <a:gd name="T18" fmla="*/ 24 w 95"/>
                <a:gd name="T19" fmla="*/ 45 h 70"/>
                <a:gd name="T20" fmla="*/ 9 w 95"/>
                <a:gd name="T21" fmla="*/ 45 h 70"/>
                <a:gd name="T22" fmla="*/ 0 w 95"/>
                <a:gd name="T23" fmla="*/ 36 h 70"/>
                <a:gd name="T24" fmla="*/ 0 w 95"/>
                <a:gd name="T25" fmla="*/ 9 h 70"/>
                <a:gd name="T26" fmla="*/ 9 w 95"/>
                <a:gd name="T2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70">
                  <a:moveTo>
                    <a:pt x="9" y="0"/>
                  </a:move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5" y="4"/>
                    <a:pt x="95" y="9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41"/>
                    <a:pt x="91" y="45"/>
                    <a:pt x="86" y="45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53" y="47"/>
                    <a:pt x="53" y="56"/>
                    <a:pt x="42" y="63"/>
                  </a:cubicBezTo>
                  <a:cubicBezTo>
                    <a:pt x="30" y="70"/>
                    <a:pt x="16" y="67"/>
                    <a:pt x="16" y="67"/>
                  </a:cubicBezTo>
                  <a:cubicBezTo>
                    <a:pt x="18" y="67"/>
                    <a:pt x="21" y="66"/>
                    <a:pt x="24" y="65"/>
                  </a:cubicBezTo>
                  <a:cubicBezTo>
                    <a:pt x="39" y="60"/>
                    <a:pt x="38" y="47"/>
                    <a:pt x="24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4" y="45"/>
                    <a:pt x="0" y="41"/>
                    <a:pt x="0" y="3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9" name="iŝľîďé"/>
            <p:cNvSpPr/>
            <p:nvPr/>
          </p:nvSpPr>
          <p:spPr bwMode="auto">
            <a:xfrm>
              <a:off x="5942087" y="2470481"/>
              <a:ext cx="79400" cy="252858"/>
            </a:xfrm>
            <a:custGeom>
              <a:avLst/>
              <a:gdLst>
                <a:gd name="T0" fmla="*/ 31 w 65"/>
                <a:gd name="T1" fmla="*/ 0 h 207"/>
                <a:gd name="T2" fmla="*/ 33 w 65"/>
                <a:gd name="T3" fmla="*/ 2 h 207"/>
                <a:gd name="T4" fmla="*/ 48 w 65"/>
                <a:gd name="T5" fmla="*/ 23 h 207"/>
                <a:gd name="T6" fmla="*/ 65 w 65"/>
                <a:gd name="T7" fmla="*/ 46 h 207"/>
                <a:gd name="T8" fmla="*/ 65 w 65"/>
                <a:gd name="T9" fmla="*/ 46 h 207"/>
                <a:gd name="T10" fmla="*/ 65 w 65"/>
                <a:gd name="T11" fmla="*/ 207 h 207"/>
                <a:gd name="T12" fmla="*/ 31 w 65"/>
                <a:gd name="T13" fmla="*/ 207 h 207"/>
                <a:gd name="T14" fmla="*/ 31 w 65"/>
                <a:gd name="T15" fmla="*/ 44 h 207"/>
                <a:gd name="T16" fmla="*/ 60 w 65"/>
                <a:gd name="T17" fmla="*/ 44 h 207"/>
                <a:gd name="T18" fmla="*/ 46 w 65"/>
                <a:gd name="T19" fmla="*/ 25 h 207"/>
                <a:gd name="T20" fmla="*/ 38 w 65"/>
                <a:gd name="T21" fmla="*/ 12 h 207"/>
                <a:gd name="T22" fmla="*/ 31 w 65"/>
                <a:gd name="T23" fmla="*/ 12 h 207"/>
                <a:gd name="T24" fmla="*/ 31 w 65"/>
                <a:gd name="T25" fmla="*/ 0 h 207"/>
                <a:gd name="T26" fmla="*/ 0 w 65"/>
                <a:gd name="T27" fmla="*/ 46 h 207"/>
                <a:gd name="T28" fmla="*/ 0 w 65"/>
                <a:gd name="T29" fmla="*/ 46 h 207"/>
                <a:gd name="T30" fmla="*/ 0 w 65"/>
                <a:gd name="T31" fmla="*/ 44 h 207"/>
                <a:gd name="T32" fmla="*/ 15 w 65"/>
                <a:gd name="T33" fmla="*/ 23 h 207"/>
                <a:gd name="T34" fmla="*/ 31 w 65"/>
                <a:gd name="T35" fmla="*/ 2 h 207"/>
                <a:gd name="T36" fmla="*/ 31 w 65"/>
                <a:gd name="T37" fmla="*/ 0 h 207"/>
                <a:gd name="T38" fmla="*/ 31 w 65"/>
                <a:gd name="T39" fmla="*/ 0 h 207"/>
                <a:gd name="T40" fmla="*/ 31 w 65"/>
                <a:gd name="T41" fmla="*/ 12 h 207"/>
                <a:gd name="T42" fmla="*/ 25 w 65"/>
                <a:gd name="T43" fmla="*/ 12 h 207"/>
                <a:gd name="T44" fmla="*/ 17 w 65"/>
                <a:gd name="T45" fmla="*/ 25 h 207"/>
                <a:gd name="T46" fmla="*/ 4 w 65"/>
                <a:gd name="T47" fmla="*/ 44 h 207"/>
                <a:gd name="T48" fmla="*/ 31 w 65"/>
                <a:gd name="T49" fmla="*/ 44 h 207"/>
                <a:gd name="T50" fmla="*/ 31 w 65"/>
                <a:gd name="T51" fmla="*/ 207 h 207"/>
                <a:gd name="T52" fmla="*/ 0 w 65"/>
                <a:gd name="T53" fmla="*/ 207 h 207"/>
                <a:gd name="T54" fmla="*/ 0 w 65"/>
                <a:gd name="T55" fmla="*/ 4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5" h="207">
                  <a:moveTo>
                    <a:pt x="31" y="0"/>
                  </a:moveTo>
                  <a:lnTo>
                    <a:pt x="33" y="2"/>
                  </a:lnTo>
                  <a:lnTo>
                    <a:pt x="48" y="23"/>
                  </a:lnTo>
                  <a:lnTo>
                    <a:pt x="65" y="46"/>
                  </a:lnTo>
                  <a:lnTo>
                    <a:pt x="65" y="46"/>
                  </a:lnTo>
                  <a:lnTo>
                    <a:pt x="65" y="207"/>
                  </a:lnTo>
                  <a:lnTo>
                    <a:pt x="31" y="207"/>
                  </a:lnTo>
                  <a:lnTo>
                    <a:pt x="31" y="44"/>
                  </a:lnTo>
                  <a:lnTo>
                    <a:pt x="60" y="44"/>
                  </a:lnTo>
                  <a:lnTo>
                    <a:pt x="46" y="25"/>
                  </a:lnTo>
                  <a:lnTo>
                    <a:pt x="38" y="12"/>
                  </a:lnTo>
                  <a:lnTo>
                    <a:pt x="31" y="12"/>
                  </a:lnTo>
                  <a:lnTo>
                    <a:pt x="31" y="0"/>
                  </a:lnTo>
                  <a:close/>
                  <a:moveTo>
                    <a:pt x="0" y="46"/>
                  </a:moveTo>
                  <a:lnTo>
                    <a:pt x="0" y="46"/>
                  </a:lnTo>
                  <a:lnTo>
                    <a:pt x="0" y="44"/>
                  </a:lnTo>
                  <a:lnTo>
                    <a:pt x="15" y="23"/>
                  </a:lnTo>
                  <a:lnTo>
                    <a:pt x="31" y="2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12"/>
                  </a:lnTo>
                  <a:lnTo>
                    <a:pt x="25" y="12"/>
                  </a:lnTo>
                  <a:lnTo>
                    <a:pt x="17" y="25"/>
                  </a:lnTo>
                  <a:lnTo>
                    <a:pt x="4" y="44"/>
                  </a:lnTo>
                  <a:lnTo>
                    <a:pt x="31" y="44"/>
                  </a:lnTo>
                  <a:lnTo>
                    <a:pt x="31" y="207"/>
                  </a:lnTo>
                  <a:lnTo>
                    <a:pt x="0" y="207"/>
                  </a:lnTo>
                  <a:lnTo>
                    <a:pt x="0" y="46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0" name="iSľiḓè"/>
            <p:cNvSpPr/>
            <p:nvPr/>
          </p:nvSpPr>
          <p:spPr bwMode="auto">
            <a:xfrm>
              <a:off x="6087449" y="2290916"/>
              <a:ext cx="65963" cy="235756"/>
            </a:xfrm>
            <a:custGeom>
              <a:avLst/>
              <a:gdLst>
                <a:gd name="T0" fmla="*/ 13 w 26"/>
                <a:gd name="T1" fmla="*/ 1 h 93"/>
                <a:gd name="T2" fmla="*/ 25 w 26"/>
                <a:gd name="T3" fmla="*/ 17 h 93"/>
                <a:gd name="T4" fmla="*/ 25 w 26"/>
                <a:gd name="T5" fmla="*/ 17 h 93"/>
                <a:gd name="T6" fmla="*/ 25 w 26"/>
                <a:gd name="T7" fmla="*/ 17 h 93"/>
                <a:gd name="T8" fmla="*/ 25 w 26"/>
                <a:gd name="T9" fmla="*/ 81 h 93"/>
                <a:gd name="T10" fmla="*/ 13 w 26"/>
                <a:gd name="T11" fmla="*/ 93 h 93"/>
                <a:gd name="T12" fmla="*/ 24 w 26"/>
                <a:gd name="T13" fmla="*/ 81 h 93"/>
                <a:gd name="T14" fmla="*/ 13 w 26"/>
                <a:gd name="T15" fmla="*/ 79 h 93"/>
                <a:gd name="T16" fmla="*/ 16 w 26"/>
                <a:gd name="T17" fmla="*/ 78 h 93"/>
                <a:gd name="T18" fmla="*/ 16 w 26"/>
                <a:gd name="T19" fmla="*/ 21 h 93"/>
                <a:gd name="T20" fmla="*/ 15 w 26"/>
                <a:gd name="T21" fmla="*/ 19 h 93"/>
                <a:gd name="T22" fmla="*/ 13 w 26"/>
                <a:gd name="T23" fmla="*/ 16 h 93"/>
                <a:gd name="T24" fmla="*/ 17 w 26"/>
                <a:gd name="T25" fmla="*/ 20 h 93"/>
                <a:gd name="T26" fmla="*/ 24 w 26"/>
                <a:gd name="T27" fmla="*/ 17 h 93"/>
                <a:gd name="T28" fmla="*/ 15 w 26"/>
                <a:gd name="T29" fmla="*/ 5 h 93"/>
                <a:gd name="T30" fmla="*/ 13 w 26"/>
                <a:gd name="T31" fmla="*/ 0 h 93"/>
                <a:gd name="T32" fmla="*/ 6 w 26"/>
                <a:gd name="T33" fmla="*/ 9 h 93"/>
                <a:gd name="T34" fmla="*/ 13 w 26"/>
                <a:gd name="T35" fmla="*/ 0 h 93"/>
                <a:gd name="T36" fmla="*/ 13 w 26"/>
                <a:gd name="T37" fmla="*/ 5 h 93"/>
                <a:gd name="T38" fmla="*/ 7 w 26"/>
                <a:gd name="T39" fmla="*/ 10 h 93"/>
                <a:gd name="T40" fmla="*/ 4 w 26"/>
                <a:gd name="T41" fmla="*/ 17 h 93"/>
                <a:gd name="T42" fmla="*/ 9 w 26"/>
                <a:gd name="T43" fmla="*/ 18 h 93"/>
                <a:gd name="T44" fmla="*/ 13 w 26"/>
                <a:gd name="T45" fmla="*/ 16 h 93"/>
                <a:gd name="T46" fmla="*/ 13 w 26"/>
                <a:gd name="T47" fmla="*/ 16 h 93"/>
                <a:gd name="T48" fmla="*/ 13 w 26"/>
                <a:gd name="T49" fmla="*/ 16 h 93"/>
                <a:gd name="T50" fmla="*/ 13 w 26"/>
                <a:gd name="T51" fmla="*/ 18 h 93"/>
                <a:gd name="T52" fmla="*/ 13 w 26"/>
                <a:gd name="T53" fmla="*/ 18 h 93"/>
                <a:gd name="T54" fmla="*/ 13 w 26"/>
                <a:gd name="T55" fmla="*/ 18 h 93"/>
                <a:gd name="T56" fmla="*/ 10 w 26"/>
                <a:gd name="T57" fmla="*/ 19 h 93"/>
                <a:gd name="T58" fmla="*/ 9 w 26"/>
                <a:gd name="T59" fmla="*/ 21 h 93"/>
                <a:gd name="T60" fmla="*/ 9 w 26"/>
                <a:gd name="T61" fmla="*/ 21 h 93"/>
                <a:gd name="T62" fmla="*/ 13 w 26"/>
                <a:gd name="T63" fmla="*/ 78 h 93"/>
                <a:gd name="T64" fmla="*/ 2 w 26"/>
                <a:gd name="T65" fmla="*/ 79 h 93"/>
                <a:gd name="T66" fmla="*/ 13 w 26"/>
                <a:gd name="T67" fmla="*/ 81 h 93"/>
                <a:gd name="T68" fmla="*/ 0 w 26"/>
                <a:gd name="T69" fmla="*/ 81 h 93"/>
                <a:gd name="T70" fmla="*/ 0 w 26"/>
                <a:gd name="T71" fmla="*/ 1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" h="93">
                  <a:moveTo>
                    <a:pt x="13" y="0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6" y="91"/>
                    <a:pt x="19" y="93"/>
                    <a:pt x="13" y="93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0"/>
                    <a:pt x="16" y="19"/>
                    <a:pt x="15" y="19"/>
                  </a:cubicBezTo>
                  <a:cubicBezTo>
                    <a:pt x="15" y="18"/>
                    <a:pt x="14" y="18"/>
                    <a:pt x="13" y="18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4" y="16"/>
                    <a:pt x="15" y="17"/>
                    <a:pt x="16" y="18"/>
                  </a:cubicBezTo>
                  <a:cubicBezTo>
                    <a:pt x="17" y="18"/>
                    <a:pt x="17" y="19"/>
                    <a:pt x="17" y="20"/>
                  </a:cubicBezTo>
                  <a:cubicBezTo>
                    <a:pt x="18" y="18"/>
                    <a:pt x="20" y="17"/>
                    <a:pt x="21" y="17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3" y="5"/>
                    <a:pt x="13" y="5"/>
                    <a:pt x="13" y="5"/>
                  </a:cubicBezTo>
                  <a:lnTo>
                    <a:pt x="13" y="0"/>
                  </a:lnTo>
                  <a:close/>
                  <a:moveTo>
                    <a:pt x="0" y="17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6" y="17"/>
                    <a:pt x="8" y="18"/>
                    <a:pt x="8" y="20"/>
                  </a:cubicBezTo>
                  <a:cubicBezTo>
                    <a:pt x="9" y="19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7"/>
                    <a:pt x="12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8"/>
                    <a:pt x="11" y="18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9" y="20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7" y="93"/>
                    <a:pt x="0" y="90"/>
                    <a:pt x="0" y="8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17"/>
                    <a:pt x="0" y="17"/>
                    <a:pt x="0" y="1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1" name="ïślîḑe"/>
            <p:cNvSpPr/>
            <p:nvPr/>
          </p:nvSpPr>
          <p:spPr bwMode="auto">
            <a:xfrm>
              <a:off x="5317884" y="1279488"/>
              <a:ext cx="84286" cy="96501"/>
            </a:xfrm>
            <a:custGeom>
              <a:avLst/>
              <a:gdLst>
                <a:gd name="T0" fmla="*/ 28 w 33"/>
                <a:gd name="T1" fmla="*/ 3 h 38"/>
                <a:gd name="T2" fmla="*/ 30 w 33"/>
                <a:gd name="T3" fmla="*/ 18 h 38"/>
                <a:gd name="T4" fmla="*/ 18 w 33"/>
                <a:gd name="T5" fmla="*/ 21 h 38"/>
                <a:gd name="T6" fmla="*/ 17 w 33"/>
                <a:gd name="T7" fmla="*/ 22 h 38"/>
                <a:gd name="T8" fmla="*/ 16 w 33"/>
                <a:gd name="T9" fmla="*/ 24 h 38"/>
                <a:gd name="T10" fmla="*/ 19 w 33"/>
                <a:gd name="T11" fmla="*/ 18 h 38"/>
                <a:gd name="T12" fmla="*/ 28 w 33"/>
                <a:gd name="T13" fmla="*/ 16 h 38"/>
                <a:gd name="T14" fmla="*/ 26 w 33"/>
                <a:gd name="T15" fmla="*/ 5 h 38"/>
                <a:gd name="T16" fmla="*/ 25 w 33"/>
                <a:gd name="T17" fmla="*/ 4 h 38"/>
                <a:gd name="T18" fmla="*/ 26 w 33"/>
                <a:gd name="T19" fmla="*/ 2 h 38"/>
                <a:gd name="T20" fmla="*/ 28 w 33"/>
                <a:gd name="T21" fmla="*/ 3 h 38"/>
                <a:gd name="T22" fmla="*/ 20 w 33"/>
                <a:gd name="T23" fmla="*/ 15 h 38"/>
                <a:gd name="T24" fmla="*/ 20 w 33"/>
                <a:gd name="T25" fmla="*/ 16 h 38"/>
                <a:gd name="T26" fmla="*/ 22 w 33"/>
                <a:gd name="T27" fmla="*/ 15 h 38"/>
                <a:gd name="T28" fmla="*/ 23 w 33"/>
                <a:gd name="T29" fmla="*/ 14 h 38"/>
                <a:gd name="T30" fmla="*/ 24 w 33"/>
                <a:gd name="T31" fmla="*/ 15 h 38"/>
                <a:gd name="T32" fmla="*/ 26 w 33"/>
                <a:gd name="T33" fmla="*/ 14 h 38"/>
                <a:gd name="T34" fmla="*/ 26 w 33"/>
                <a:gd name="T35" fmla="*/ 13 h 38"/>
                <a:gd name="T36" fmla="*/ 26 w 33"/>
                <a:gd name="T37" fmla="*/ 11 h 38"/>
                <a:gd name="T38" fmla="*/ 24 w 33"/>
                <a:gd name="T39" fmla="*/ 10 h 38"/>
                <a:gd name="T40" fmla="*/ 25 w 33"/>
                <a:gd name="T41" fmla="*/ 9 h 38"/>
                <a:gd name="T42" fmla="*/ 24 w 33"/>
                <a:gd name="T43" fmla="*/ 7 h 38"/>
                <a:gd name="T44" fmla="*/ 24 w 33"/>
                <a:gd name="T45" fmla="*/ 7 h 38"/>
                <a:gd name="T46" fmla="*/ 20 w 33"/>
                <a:gd name="T47" fmla="*/ 15 h 38"/>
                <a:gd name="T48" fmla="*/ 16 w 33"/>
                <a:gd name="T49" fmla="*/ 24 h 38"/>
                <a:gd name="T50" fmla="*/ 6 w 33"/>
                <a:gd name="T51" fmla="*/ 37 h 38"/>
                <a:gd name="T52" fmla="*/ 3 w 33"/>
                <a:gd name="T53" fmla="*/ 37 h 38"/>
                <a:gd name="T54" fmla="*/ 2 w 33"/>
                <a:gd name="T55" fmla="*/ 36 h 38"/>
                <a:gd name="T56" fmla="*/ 1 w 33"/>
                <a:gd name="T57" fmla="*/ 34 h 38"/>
                <a:gd name="T58" fmla="*/ 13 w 33"/>
                <a:gd name="T59" fmla="*/ 18 h 38"/>
                <a:gd name="T60" fmla="*/ 14 w 33"/>
                <a:gd name="T61" fmla="*/ 18 h 38"/>
                <a:gd name="T62" fmla="*/ 12 w 33"/>
                <a:gd name="T63" fmla="*/ 7 h 38"/>
                <a:gd name="T64" fmla="*/ 12 w 33"/>
                <a:gd name="T65" fmla="*/ 7 h 38"/>
                <a:gd name="T66" fmla="*/ 13 w 33"/>
                <a:gd name="T67" fmla="*/ 5 h 38"/>
                <a:gd name="T68" fmla="*/ 26 w 33"/>
                <a:gd name="T69" fmla="*/ 2 h 38"/>
                <a:gd name="T70" fmla="*/ 25 w 33"/>
                <a:gd name="T71" fmla="*/ 4 h 38"/>
                <a:gd name="T72" fmla="*/ 16 w 33"/>
                <a:gd name="T73" fmla="*/ 7 h 38"/>
                <a:gd name="T74" fmla="*/ 17 w 33"/>
                <a:gd name="T75" fmla="*/ 17 h 38"/>
                <a:gd name="T76" fmla="*/ 19 w 33"/>
                <a:gd name="T77" fmla="*/ 18 h 38"/>
                <a:gd name="T78" fmla="*/ 16 w 33"/>
                <a:gd name="T79" fmla="*/ 24 h 38"/>
                <a:gd name="T80" fmla="*/ 24 w 33"/>
                <a:gd name="T81" fmla="*/ 7 h 38"/>
                <a:gd name="T82" fmla="*/ 23 w 33"/>
                <a:gd name="T83" fmla="*/ 7 h 38"/>
                <a:gd name="T84" fmla="*/ 21 w 33"/>
                <a:gd name="T85" fmla="*/ 7 h 38"/>
                <a:gd name="T86" fmla="*/ 21 w 33"/>
                <a:gd name="T87" fmla="*/ 9 h 38"/>
                <a:gd name="T88" fmla="*/ 19 w 33"/>
                <a:gd name="T89" fmla="*/ 8 h 38"/>
                <a:gd name="T90" fmla="*/ 18 w 33"/>
                <a:gd name="T91" fmla="*/ 9 h 38"/>
                <a:gd name="T92" fmla="*/ 17 w 33"/>
                <a:gd name="T93" fmla="*/ 10 h 38"/>
                <a:gd name="T94" fmla="*/ 18 w 33"/>
                <a:gd name="T95" fmla="*/ 12 h 38"/>
                <a:gd name="T96" fmla="*/ 19 w 33"/>
                <a:gd name="T97" fmla="*/ 12 h 38"/>
                <a:gd name="T98" fmla="*/ 18 w 33"/>
                <a:gd name="T99" fmla="*/ 14 h 38"/>
                <a:gd name="T100" fmla="*/ 19 w 33"/>
                <a:gd name="T101" fmla="*/ 15 h 38"/>
                <a:gd name="T102" fmla="*/ 20 w 33"/>
                <a:gd name="T103" fmla="*/ 15 h 38"/>
                <a:gd name="T104" fmla="*/ 24 w 33"/>
                <a:gd name="T105" fmla="*/ 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" h="38">
                  <a:moveTo>
                    <a:pt x="28" y="3"/>
                  </a:moveTo>
                  <a:cubicBezTo>
                    <a:pt x="33" y="7"/>
                    <a:pt x="33" y="13"/>
                    <a:pt x="30" y="18"/>
                  </a:cubicBezTo>
                  <a:cubicBezTo>
                    <a:pt x="27" y="21"/>
                    <a:pt x="22" y="23"/>
                    <a:pt x="18" y="21"/>
                  </a:cubicBezTo>
                  <a:cubicBezTo>
                    <a:pt x="18" y="21"/>
                    <a:pt x="18" y="22"/>
                    <a:pt x="17" y="22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2" y="20"/>
                    <a:pt x="26" y="19"/>
                    <a:pt x="28" y="16"/>
                  </a:cubicBezTo>
                  <a:cubicBezTo>
                    <a:pt x="30" y="13"/>
                    <a:pt x="30" y="8"/>
                    <a:pt x="26" y="5"/>
                  </a:cubicBezTo>
                  <a:cubicBezTo>
                    <a:pt x="26" y="5"/>
                    <a:pt x="25" y="5"/>
                    <a:pt x="25" y="4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7" y="2"/>
                    <a:pt x="27" y="3"/>
                    <a:pt x="28" y="3"/>
                  </a:cubicBezTo>
                  <a:close/>
                  <a:moveTo>
                    <a:pt x="20" y="15"/>
                  </a:moveTo>
                  <a:cubicBezTo>
                    <a:pt x="20" y="16"/>
                    <a:pt x="20" y="16"/>
                    <a:pt x="20" y="16"/>
                  </a:cubicBezTo>
                  <a:cubicBezTo>
                    <a:pt x="21" y="16"/>
                    <a:pt x="22" y="16"/>
                    <a:pt x="22" y="1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5" y="15"/>
                    <a:pt x="25" y="14"/>
                    <a:pt x="26" y="14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1"/>
                    <a:pt x="26" y="11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8"/>
                    <a:pt x="25" y="8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lnTo>
                    <a:pt x="20" y="15"/>
                  </a:lnTo>
                  <a:close/>
                  <a:moveTo>
                    <a:pt x="16" y="24"/>
                  </a:moveTo>
                  <a:cubicBezTo>
                    <a:pt x="6" y="37"/>
                    <a:pt x="6" y="37"/>
                    <a:pt x="6" y="37"/>
                  </a:cubicBezTo>
                  <a:cubicBezTo>
                    <a:pt x="5" y="38"/>
                    <a:pt x="4" y="38"/>
                    <a:pt x="3" y="37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1" y="35"/>
                    <a:pt x="0" y="34"/>
                    <a:pt x="1" y="34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4" y="18"/>
                  </a:cubicBezTo>
                  <a:cubicBezTo>
                    <a:pt x="11" y="15"/>
                    <a:pt x="11" y="11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6"/>
                    <a:pt x="13" y="6"/>
                    <a:pt x="13" y="5"/>
                  </a:cubicBezTo>
                  <a:cubicBezTo>
                    <a:pt x="16" y="1"/>
                    <a:pt x="22" y="0"/>
                    <a:pt x="26" y="2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2" y="3"/>
                    <a:pt x="18" y="4"/>
                    <a:pt x="16" y="7"/>
                  </a:cubicBezTo>
                  <a:cubicBezTo>
                    <a:pt x="13" y="10"/>
                    <a:pt x="14" y="15"/>
                    <a:pt x="17" y="17"/>
                  </a:cubicBezTo>
                  <a:cubicBezTo>
                    <a:pt x="18" y="18"/>
                    <a:pt x="18" y="18"/>
                    <a:pt x="19" y="18"/>
                  </a:cubicBezTo>
                  <a:cubicBezTo>
                    <a:pt x="16" y="24"/>
                    <a:pt x="16" y="24"/>
                    <a:pt x="16" y="24"/>
                  </a:cubicBezTo>
                  <a:close/>
                  <a:moveTo>
                    <a:pt x="24" y="7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7"/>
                    <a:pt x="21" y="7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8"/>
                    <a:pt x="18" y="8"/>
                    <a:pt x="18" y="9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2"/>
                    <a:pt x="18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9" y="15"/>
                    <a:pt x="19" y="15"/>
                  </a:cubicBezTo>
                  <a:cubicBezTo>
                    <a:pt x="20" y="15"/>
                    <a:pt x="20" y="15"/>
                    <a:pt x="20" y="15"/>
                  </a:cubicBezTo>
                  <a:lnTo>
                    <a:pt x="24" y="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2" name="ïsḻídê"/>
            <p:cNvSpPr/>
            <p:nvPr/>
          </p:nvSpPr>
          <p:spPr bwMode="auto">
            <a:xfrm>
              <a:off x="6965730" y="2822282"/>
              <a:ext cx="245528" cy="195445"/>
            </a:xfrm>
            <a:custGeom>
              <a:avLst/>
              <a:gdLst>
                <a:gd name="T0" fmla="*/ 96 w 97"/>
                <a:gd name="T1" fmla="*/ 10 h 77"/>
                <a:gd name="T2" fmla="*/ 87 w 97"/>
                <a:gd name="T3" fmla="*/ 1 h 77"/>
                <a:gd name="T4" fmla="*/ 74 w 97"/>
                <a:gd name="T5" fmla="*/ 1 h 77"/>
                <a:gd name="T6" fmla="*/ 15 w 97"/>
                <a:gd name="T7" fmla="*/ 1 h 77"/>
                <a:gd name="T8" fmla="*/ 12 w 97"/>
                <a:gd name="T9" fmla="*/ 1 h 77"/>
                <a:gd name="T10" fmla="*/ 8 w 97"/>
                <a:gd name="T11" fmla="*/ 0 h 77"/>
                <a:gd name="T12" fmla="*/ 0 w 97"/>
                <a:gd name="T13" fmla="*/ 10 h 77"/>
                <a:gd name="T14" fmla="*/ 0 w 97"/>
                <a:gd name="T15" fmla="*/ 10 h 77"/>
                <a:gd name="T16" fmla="*/ 1 w 97"/>
                <a:gd name="T17" fmla="*/ 65 h 77"/>
                <a:gd name="T18" fmla="*/ 15 w 97"/>
                <a:gd name="T19" fmla="*/ 77 h 77"/>
                <a:gd name="T20" fmla="*/ 26 w 97"/>
                <a:gd name="T21" fmla="*/ 77 h 77"/>
                <a:gd name="T22" fmla="*/ 87 w 97"/>
                <a:gd name="T23" fmla="*/ 77 h 77"/>
                <a:gd name="T24" fmla="*/ 86 w 97"/>
                <a:gd name="T25" fmla="*/ 77 h 77"/>
                <a:gd name="T26" fmla="*/ 97 w 97"/>
                <a:gd name="T27" fmla="*/ 65 h 77"/>
                <a:gd name="T28" fmla="*/ 96 w 97"/>
                <a:gd name="T29" fmla="*/ 9 h 77"/>
                <a:gd name="T30" fmla="*/ 11 w 97"/>
                <a:gd name="T31" fmla="*/ 66 h 77"/>
                <a:gd name="T32" fmla="*/ 8 w 97"/>
                <a:gd name="T33" fmla="*/ 65 h 77"/>
                <a:gd name="T34" fmla="*/ 8 w 97"/>
                <a:gd name="T35" fmla="*/ 65 h 77"/>
                <a:gd name="T36" fmla="*/ 8 w 97"/>
                <a:gd name="T37" fmla="*/ 65 h 77"/>
                <a:gd name="T38" fmla="*/ 8 w 97"/>
                <a:gd name="T39" fmla="*/ 65 h 77"/>
                <a:gd name="T40" fmla="*/ 8 w 97"/>
                <a:gd name="T41" fmla="*/ 64 h 77"/>
                <a:gd name="T42" fmla="*/ 8 w 97"/>
                <a:gd name="T43" fmla="*/ 10 h 77"/>
                <a:gd name="T44" fmla="*/ 10 w 97"/>
                <a:gd name="T45" fmla="*/ 9 h 77"/>
                <a:gd name="T46" fmla="*/ 11 w 97"/>
                <a:gd name="T47" fmla="*/ 9 h 77"/>
                <a:gd name="T48" fmla="*/ 11 w 97"/>
                <a:gd name="T49" fmla="*/ 9 h 77"/>
                <a:gd name="T50" fmla="*/ 11 w 97"/>
                <a:gd name="T51" fmla="*/ 8 h 77"/>
                <a:gd name="T52" fmla="*/ 12 w 97"/>
                <a:gd name="T53" fmla="*/ 9 h 77"/>
                <a:gd name="T54" fmla="*/ 12 w 97"/>
                <a:gd name="T55" fmla="*/ 9 h 77"/>
                <a:gd name="T56" fmla="*/ 12 w 97"/>
                <a:gd name="T57" fmla="*/ 9 h 77"/>
                <a:gd name="T58" fmla="*/ 12 w 97"/>
                <a:gd name="T59" fmla="*/ 9 h 77"/>
                <a:gd name="T60" fmla="*/ 26 w 97"/>
                <a:gd name="T61" fmla="*/ 22 h 77"/>
                <a:gd name="T62" fmla="*/ 26 w 97"/>
                <a:gd name="T63" fmla="*/ 52 h 77"/>
                <a:gd name="T64" fmla="*/ 74 w 97"/>
                <a:gd name="T65" fmla="*/ 67 h 77"/>
                <a:gd name="T66" fmla="*/ 16 w 97"/>
                <a:gd name="T67" fmla="*/ 67 h 77"/>
                <a:gd name="T68" fmla="*/ 44 w 97"/>
                <a:gd name="T69" fmla="*/ 40 h 77"/>
                <a:gd name="T70" fmla="*/ 50 w 97"/>
                <a:gd name="T71" fmla="*/ 46 h 77"/>
                <a:gd name="T72" fmla="*/ 56 w 97"/>
                <a:gd name="T73" fmla="*/ 40 h 77"/>
                <a:gd name="T74" fmla="*/ 83 w 97"/>
                <a:gd name="T75" fmla="*/ 66 h 77"/>
                <a:gd name="T76" fmla="*/ 84 w 97"/>
                <a:gd name="T77" fmla="*/ 10 h 77"/>
                <a:gd name="T78" fmla="*/ 84 w 97"/>
                <a:gd name="T79" fmla="*/ 64 h 77"/>
                <a:gd name="T80" fmla="*/ 86 w 97"/>
                <a:gd name="T81" fmla="*/ 66 h 77"/>
                <a:gd name="T82" fmla="*/ 84 w 97"/>
                <a:gd name="T83" fmla="*/ 66 h 77"/>
                <a:gd name="T84" fmla="*/ 72 w 97"/>
                <a:gd name="T85" fmla="*/ 52 h 77"/>
                <a:gd name="T86" fmla="*/ 73 w 97"/>
                <a:gd name="T87" fmla="*/ 22 h 77"/>
                <a:gd name="T88" fmla="*/ 87 w 97"/>
                <a:gd name="T89" fmla="*/ 9 h 77"/>
                <a:gd name="T90" fmla="*/ 87 w 97"/>
                <a:gd name="T91" fmla="*/ 8 h 77"/>
                <a:gd name="T92" fmla="*/ 86 w 97"/>
                <a:gd name="T93" fmla="*/ 8 h 77"/>
                <a:gd name="T94" fmla="*/ 84 w 97"/>
                <a:gd name="T95" fmla="*/ 8 h 77"/>
                <a:gd name="T96" fmla="*/ 84 w 97"/>
                <a:gd name="T97" fmla="*/ 8 h 77"/>
                <a:gd name="T98" fmla="*/ 84 w 97"/>
                <a:gd name="T99" fmla="*/ 8 h 77"/>
                <a:gd name="T100" fmla="*/ 87 w 97"/>
                <a:gd name="T101" fmla="*/ 8 h 77"/>
                <a:gd name="T102" fmla="*/ 84 w 97"/>
                <a:gd name="T103" fmla="*/ 9 h 77"/>
                <a:gd name="T104" fmla="*/ 84 w 97"/>
                <a:gd name="T105" fmla="*/ 9 h 77"/>
                <a:gd name="T106" fmla="*/ 85 w 97"/>
                <a:gd name="T107" fmla="*/ 9 h 77"/>
                <a:gd name="T108" fmla="*/ 84 w 97"/>
                <a:gd name="T109" fmla="*/ 9 h 77"/>
                <a:gd name="T110" fmla="*/ 85 w 97"/>
                <a:gd name="T111" fmla="*/ 1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7" h="77">
                  <a:moveTo>
                    <a:pt x="96" y="9"/>
                  </a:moveTo>
                  <a:cubicBezTo>
                    <a:pt x="96" y="10"/>
                    <a:pt x="96" y="10"/>
                    <a:pt x="96" y="10"/>
                  </a:cubicBezTo>
                  <a:cubicBezTo>
                    <a:pt x="96" y="3"/>
                    <a:pt x="92" y="1"/>
                    <a:pt x="86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4" y="1"/>
                    <a:pt x="2" y="3"/>
                  </a:cubicBezTo>
                  <a:cubicBezTo>
                    <a:pt x="0" y="5"/>
                    <a:pt x="0" y="7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71"/>
                    <a:pt x="6" y="77"/>
                    <a:pt x="12" y="77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87" y="77"/>
                    <a:pt x="87" y="77"/>
                    <a:pt x="87" y="77"/>
                  </a:cubicBezTo>
                  <a:cubicBezTo>
                    <a:pt x="87" y="77"/>
                    <a:pt x="87" y="77"/>
                    <a:pt x="87" y="77"/>
                  </a:cubicBezTo>
                  <a:cubicBezTo>
                    <a:pt x="86" y="77"/>
                    <a:pt x="86" y="77"/>
                    <a:pt x="86" y="77"/>
                  </a:cubicBezTo>
                  <a:cubicBezTo>
                    <a:pt x="87" y="77"/>
                    <a:pt x="87" y="77"/>
                    <a:pt x="87" y="77"/>
                  </a:cubicBezTo>
                  <a:cubicBezTo>
                    <a:pt x="93" y="77"/>
                    <a:pt x="97" y="69"/>
                    <a:pt x="97" y="65"/>
                  </a:cubicBezTo>
                  <a:cubicBezTo>
                    <a:pt x="96" y="65"/>
                    <a:pt x="96" y="65"/>
                    <a:pt x="96" y="65"/>
                  </a:cubicBezTo>
                  <a:cubicBezTo>
                    <a:pt x="96" y="9"/>
                    <a:pt x="96" y="9"/>
                    <a:pt x="96" y="9"/>
                  </a:cubicBezTo>
                  <a:close/>
                  <a:moveTo>
                    <a:pt x="11" y="66"/>
                  </a:moveTo>
                  <a:cubicBezTo>
                    <a:pt x="11" y="66"/>
                    <a:pt x="11" y="66"/>
                    <a:pt x="11" y="66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9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26" y="52"/>
                    <a:pt x="26" y="52"/>
                    <a:pt x="26" y="52"/>
                  </a:cubicBezTo>
                  <a:lnTo>
                    <a:pt x="11" y="66"/>
                  </a:lnTo>
                  <a:close/>
                  <a:moveTo>
                    <a:pt x="74" y="67"/>
                  </a:moveTo>
                  <a:cubicBezTo>
                    <a:pt x="26" y="67"/>
                    <a:pt x="26" y="67"/>
                    <a:pt x="26" y="6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1"/>
                    <a:pt x="45" y="41"/>
                    <a:pt x="45" y="42"/>
                  </a:cubicBezTo>
                  <a:cubicBezTo>
                    <a:pt x="48" y="44"/>
                    <a:pt x="49" y="46"/>
                    <a:pt x="50" y="46"/>
                  </a:cubicBezTo>
                  <a:cubicBezTo>
                    <a:pt x="52" y="46"/>
                    <a:pt x="53" y="44"/>
                    <a:pt x="55" y="42"/>
                  </a:cubicBezTo>
                  <a:cubicBezTo>
                    <a:pt x="56" y="41"/>
                    <a:pt x="56" y="41"/>
                    <a:pt x="56" y="40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83" y="66"/>
                    <a:pt x="83" y="66"/>
                    <a:pt x="83" y="66"/>
                  </a:cubicBezTo>
                  <a:lnTo>
                    <a:pt x="74" y="67"/>
                  </a:lnTo>
                  <a:close/>
                  <a:moveTo>
                    <a:pt x="84" y="10"/>
                  </a:moveTo>
                  <a:cubicBezTo>
                    <a:pt x="84" y="10"/>
                    <a:pt x="84" y="10"/>
                    <a:pt x="84" y="10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4" y="65"/>
                    <a:pt x="84" y="65"/>
                    <a:pt x="84" y="65"/>
                  </a:cubicBezTo>
                  <a:cubicBezTo>
                    <a:pt x="84" y="65"/>
                    <a:pt x="86" y="65"/>
                    <a:pt x="86" y="66"/>
                  </a:cubicBezTo>
                  <a:cubicBezTo>
                    <a:pt x="85" y="66"/>
                    <a:pt x="85" y="66"/>
                    <a:pt x="85" y="66"/>
                  </a:cubicBezTo>
                  <a:cubicBezTo>
                    <a:pt x="84" y="66"/>
                    <a:pt x="84" y="66"/>
                    <a:pt x="84" y="66"/>
                  </a:cubicBezTo>
                  <a:cubicBezTo>
                    <a:pt x="84" y="66"/>
                    <a:pt x="84" y="66"/>
                    <a:pt x="84" y="66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7" y="8"/>
                    <a:pt x="87" y="8"/>
                    <a:pt x="87" y="8"/>
                  </a:cubicBezTo>
                  <a:cubicBezTo>
                    <a:pt x="87" y="8"/>
                    <a:pt x="87" y="8"/>
                    <a:pt x="87" y="8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87" y="8"/>
                    <a:pt x="87" y="8"/>
                    <a:pt x="87" y="8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5" y="9"/>
                    <a:pt x="84" y="9"/>
                    <a:pt x="84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4" y="9"/>
                    <a:pt x="86" y="9"/>
                    <a:pt x="86" y="10"/>
                  </a:cubicBezTo>
                  <a:cubicBezTo>
                    <a:pt x="86" y="10"/>
                    <a:pt x="85" y="10"/>
                    <a:pt x="85" y="10"/>
                  </a:cubicBezTo>
                  <a:cubicBezTo>
                    <a:pt x="84" y="10"/>
                    <a:pt x="84" y="10"/>
                    <a:pt x="84" y="1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3" name="ïṣ1íḑe"/>
            <p:cNvSpPr/>
            <p:nvPr/>
          </p:nvSpPr>
          <p:spPr bwMode="auto">
            <a:xfrm>
              <a:off x="5604944" y="3720109"/>
              <a:ext cx="205217" cy="217433"/>
            </a:xfrm>
            <a:custGeom>
              <a:avLst/>
              <a:gdLst>
                <a:gd name="T0" fmla="*/ 78 w 81"/>
                <a:gd name="T1" fmla="*/ 24 h 86"/>
                <a:gd name="T2" fmla="*/ 81 w 81"/>
                <a:gd name="T3" fmla="*/ 31 h 86"/>
                <a:gd name="T4" fmla="*/ 81 w 81"/>
                <a:gd name="T5" fmla="*/ 77 h 86"/>
                <a:gd name="T6" fmla="*/ 81 w 81"/>
                <a:gd name="T7" fmla="*/ 77 h 86"/>
                <a:gd name="T8" fmla="*/ 73 w 81"/>
                <a:gd name="T9" fmla="*/ 86 h 86"/>
                <a:gd name="T10" fmla="*/ 72 w 81"/>
                <a:gd name="T11" fmla="*/ 86 h 86"/>
                <a:gd name="T12" fmla="*/ 62 w 81"/>
                <a:gd name="T13" fmla="*/ 86 h 86"/>
                <a:gd name="T14" fmla="*/ 69 w 81"/>
                <a:gd name="T15" fmla="*/ 79 h 86"/>
                <a:gd name="T16" fmla="*/ 62 w 81"/>
                <a:gd name="T17" fmla="*/ 67 h 86"/>
                <a:gd name="T18" fmla="*/ 73 w 81"/>
                <a:gd name="T19" fmla="*/ 78 h 86"/>
                <a:gd name="T20" fmla="*/ 73 w 81"/>
                <a:gd name="T21" fmla="*/ 78 h 86"/>
                <a:gd name="T22" fmla="*/ 73 w 81"/>
                <a:gd name="T23" fmla="*/ 78 h 86"/>
                <a:gd name="T24" fmla="*/ 74 w 81"/>
                <a:gd name="T25" fmla="*/ 77 h 86"/>
                <a:gd name="T26" fmla="*/ 74 w 81"/>
                <a:gd name="T27" fmla="*/ 77 h 86"/>
                <a:gd name="T28" fmla="*/ 74 w 81"/>
                <a:gd name="T29" fmla="*/ 31 h 86"/>
                <a:gd name="T30" fmla="*/ 74 w 81"/>
                <a:gd name="T31" fmla="*/ 31 h 86"/>
                <a:gd name="T32" fmla="*/ 74 w 81"/>
                <a:gd name="T33" fmla="*/ 31 h 86"/>
                <a:gd name="T34" fmla="*/ 74 w 81"/>
                <a:gd name="T35" fmla="*/ 31 h 86"/>
                <a:gd name="T36" fmla="*/ 74 w 81"/>
                <a:gd name="T37" fmla="*/ 31 h 86"/>
                <a:gd name="T38" fmla="*/ 73 w 81"/>
                <a:gd name="T39" fmla="*/ 31 h 86"/>
                <a:gd name="T40" fmla="*/ 73 w 81"/>
                <a:gd name="T41" fmla="*/ 31 h 86"/>
                <a:gd name="T42" fmla="*/ 73 w 81"/>
                <a:gd name="T43" fmla="*/ 31 h 86"/>
                <a:gd name="T44" fmla="*/ 73 w 81"/>
                <a:gd name="T45" fmla="*/ 31 h 86"/>
                <a:gd name="T46" fmla="*/ 62 w 81"/>
                <a:gd name="T47" fmla="*/ 12 h 86"/>
                <a:gd name="T48" fmla="*/ 62 w 81"/>
                <a:gd name="T49" fmla="*/ 12 h 86"/>
                <a:gd name="T50" fmla="*/ 50 w 81"/>
                <a:gd name="T51" fmla="*/ 56 h 86"/>
                <a:gd name="T52" fmla="*/ 62 w 81"/>
                <a:gd name="T53" fmla="*/ 72 h 86"/>
                <a:gd name="T54" fmla="*/ 49 w 81"/>
                <a:gd name="T55" fmla="*/ 59 h 86"/>
                <a:gd name="T56" fmla="*/ 41 w 81"/>
                <a:gd name="T57" fmla="*/ 58 h 86"/>
                <a:gd name="T58" fmla="*/ 42 w 81"/>
                <a:gd name="T59" fmla="*/ 0 h 86"/>
                <a:gd name="T60" fmla="*/ 41 w 81"/>
                <a:gd name="T61" fmla="*/ 86 h 86"/>
                <a:gd name="T62" fmla="*/ 62 w 81"/>
                <a:gd name="T63" fmla="*/ 79 h 86"/>
                <a:gd name="T64" fmla="*/ 41 w 81"/>
                <a:gd name="T65" fmla="*/ 86 h 86"/>
                <a:gd name="T66" fmla="*/ 20 w 81"/>
                <a:gd name="T67" fmla="*/ 79 h 86"/>
                <a:gd name="T68" fmla="*/ 41 w 81"/>
                <a:gd name="T69" fmla="*/ 86 h 86"/>
                <a:gd name="T70" fmla="*/ 41 w 81"/>
                <a:gd name="T71" fmla="*/ 0 h 86"/>
                <a:gd name="T72" fmla="*/ 35 w 81"/>
                <a:gd name="T73" fmla="*/ 58 h 86"/>
                <a:gd name="T74" fmla="*/ 20 w 81"/>
                <a:gd name="T75" fmla="*/ 67 h 86"/>
                <a:gd name="T76" fmla="*/ 20 w 81"/>
                <a:gd name="T77" fmla="*/ 43 h 86"/>
                <a:gd name="T78" fmla="*/ 20 w 81"/>
                <a:gd name="T79" fmla="*/ 86 h 86"/>
                <a:gd name="T80" fmla="*/ 10 w 81"/>
                <a:gd name="T81" fmla="*/ 86 h 86"/>
                <a:gd name="T82" fmla="*/ 0 w 81"/>
                <a:gd name="T83" fmla="*/ 77 h 86"/>
                <a:gd name="T84" fmla="*/ 0 w 81"/>
                <a:gd name="T85" fmla="*/ 77 h 86"/>
                <a:gd name="T86" fmla="*/ 0 w 81"/>
                <a:gd name="T87" fmla="*/ 31 h 86"/>
                <a:gd name="T88" fmla="*/ 0 w 81"/>
                <a:gd name="T89" fmla="*/ 31 h 86"/>
                <a:gd name="T90" fmla="*/ 20 w 81"/>
                <a:gd name="T91" fmla="*/ 12 h 86"/>
                <a:gd name="T92" fmla="*/ 9 w 81"/>
                <a:gd name="T93" fmla="*/ 30 h 86"/>
                <a:gd name="T94" fmla="*/ 8 w 81"/>
                <a:gd name="T95" fmla="*/ 30 h 86"/>
                <a:gd name="T96" fmla="*/ 8 w 81"/>
                <a:gd name="T97" fmla="*/ 31 h 86"/>
                <a:gd name="T98" fmla="*/ 8 w 81"/>
                <a:gd name="T99" fmla="*/ 31 h 86"/>
                <a:gd name="T100" fmla="*/ 8 w 81"/>
                <a:gd name="T101" fmla="*/ 77 h 86"/>
                <a:gd name="T102" fmla="*/ 8 w 81"/>
                <a:gd name="T103" fmla="*/ 77 h 86"/>
                <a:gd name="T104" fmla="*/ 8 w 81"/>
                <a:gd name="T105" fmla="*/ 77 h 86"/>
                <a:gd name="T106" fmla="*/ 8 w 81"/>
                <a:gd name="T107" fmla="*/ 78 h 86"/>
                <a:gd name="T108" fmla="*/ 8 w 81"/>
                <a:gd name="T109" fmla="*/ 78 h 86"/>
                <a:gd name="T110" fmla="*/ 8 w 81"/>
                <a:gd name="T111" fmla="*/ 78 h 86"/>
                <a:gd name="T112" fmla="*/ 8 w 81"/>
                <a:gd name="T113" fmla="*/ 78 h 86"/>
                <a:gd name="T114" fmla="*/ 8 w 81"/>
                <a:gd name="T115" fmla="*/ 78 h 86"/>
                <a:gd name="T116" fmla="*/ 20 w 81"/>
                <a:gd name="T117" fmla="*/ 67 h 86"/>
                <a:gd name="T118" fmla="*/ 13 w 81"/>
                <a:gd name="T119" fmla="*/ 79 h 86"/>
                <a:gd name="T120" fmla="*/ 20 w 81"/>
                <a:gd name="T12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1" h="86">
                  <a:moveTo>
                    <a:pt x="62" y="12"/>
                  </a:moveTo>
                  <a:cubicBezTo>
                    <a:pt x="69" y="17"/>
                    <a:pt x="76" y="22"/>
                    <a:pt x="78" y="24"/>
                  </a:cubicBezTo>
                  <a:cubicBezTo>
                    <a:pt x="80" y="26"/>
                    <a:pt x="81" y="28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77"/>
                    <a:pt x="81" y="77"/>
                    <a:pt x="81" y="77"/>
                  </a:cubicBezTo>
                  <a:cubicBezTo>
                    <a:pt x="81" y="77"/>
                    <a:pt x="81" y="77"/>
                    <a:pt x="81" y="77"/>
                  </a:cubicBezTo>
                  <a:cubicBezTo>
                    <a:pt x="81" y="77"/>
                    <a:pt x="81" y="77"/>
                    <a:pt x="81" y="77"/>
                  </a:cubicBezTo>
                  <a:cubicBezTo>
                    <a:pt x="81" y="82"/>
                    <a:pt x="78" y="86"/>
                    <a:pt x="73" y="86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4" y="78"/>
                    <a:pt x="74" y="77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3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62" y="43"/>
                    <a:pt x="62" y="43"/>
                    <a:pt x="62" y="43"/>
                  </a:cubicBezTo>
                  <a:lnTo>
                    <a:pt x="62" y="12"/>
                  </a:lnTo>
                  <a:close/>
                  <a:moveTo>
                    <a:pt x="42" y="0"/>
                  </a:moveTo>
                  <a:cubicBezTo>
                    <a:pt x="45" y="0"/>
                    <a:pt x="54" y="6"/>
                    <a:pt x="62" y="1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8" y="58"/>
                    <a:pt x="48" y="58"/>
                    <a:pt x="48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2" y="0"/>
                  </a:cubicBezTo>
                  <a:close/>
                  <a:moveTo>
                    <a:pt x="62" y="86"/>
                  </a:moveTo>
                  <a:cubicBezTo>
                    <a:pt x="41" y="86"/>
                    <a:pt x="41" y="86"/>
                    <a:pt x="41" y="86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62" y="79"/>
                    <a:pt x="62" y="79"/>
                    <a:pt x="62" y="79"/>
                  </a:cubicBezTo>
                  <a:lnTo>
                    <a:pt x="62" y="86"/>
                  </a:lnTo>
                  <a:close/>
                  <a:moveTo>
                    <a:pt x="41" y="86"/>
                  </a:moveTo>
                  <a:cubicBezTo>
                    <a:pt x="20" y="86"/>
                    <a:pt x="20" y="86"/>
                    <a:pt x="20" y="86"/>
                  </a:cubicBezTo>
                  <a:cubicBezTo>
                    <a:pt x="20" y="79"/>
                    <a:pt x="20" y="79"/>
                    <a:pt x="20" y="7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86"/>
                    <a:pt x="41" y="86"/>
                    <a:pt x="41" y="86"/>
                  </a:cubicBezTo>
                  <a:close/>
                  <a:moveTo>
                    <a:pt x="20" y="12"/>
                  </a:moveTo>
                  <a:cubicBezTo>
                    <a:pt x="29" y="7"/>
                    <a:pt x="38" y="1"/>
                    <a:pt x="41" y="0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20" y="43"/>
                    <a:pt x="20" y="43"/>
                    <a:pt x="20" y="43"/>
                  </a:cubicBezTo>
                  <a:lnTo>
                    <a:pt x="20" y="12"/>
                  </a:lnTo>
                  <a:close/>
                  <a:moveTo>
                    <a:pt x="20" y="86"/>
                  </a:moveTo>
                  <a:cubicBezTo>
                    <a:pt x="10" y="86"/>
                    <a:pt x="10" y="86"/>
                    <a:pt x="10" y="86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4" y="86"/>
                    <a:pt x="0" y="82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9"/>
                    <a:pt x="1" y="27"/>
                    <a:pt x="3" y="25"/>
                  </a:cubicBezTo>
                  <a:cubicBezTo>
                    <a:pt x="3" y="25"/>
                    <a:pt x="11" y="19"/>
                    <a:pt x="20" y="12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9" y="78"/>
                    <a:pt x="9" y="79"/>
                    <a:pt x="9" y="79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20" y="79"/>
                    <a:pt x="20" y="79"/>
                    <a:pt x="20" y="79"/>
                  </a:cubicBezTo>
                  <a:lnTo>
                    <a:pt x="20" y="86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4" name="îsḷíďe"/>
            <p:cNvSpPr/>
            <p:nvPr/>
          </p:nvSpPr>
          <p:spPr bwMode="auto">
            <a:xfrm>
              <a:off x="5650141" y="3578411"/>
              <a:ext cx="195445" cy="125818"/>
            </a:xfrm>
            <a:custGeom>
              <a:avLst/>
              <a:gdLst>
                <a:gd name="T0" fmla="*/ 70 w 77"/>
                <a:gd name="T1" fmla="*/ 10 h 50"/>
                <a:gd name="T2" fmla="*/ 33 w 77"/>
                <a:gd name="T3" fmla="*/ 10 h 50"/>
                <a:gd name="T4" fmla="*/ 30 w 77"/>
                <a:gd name="T5" fmla="*/ 11 h 50"/>
                <a:gd name="T6" fmla="*/ 30 w 77"/>
                <a:gd name="T7" fmla="*/ 2 h 50"/>
                <a:gd name="T8" fmla="*/ 20 w 77"/>
                <a:gd name="T9" fmla="*/ 2 h 50"/>
                <a:gd name="T10" fmla="*/ 3 w 77"/>
                <a:gd name="T11" fmla="*/ 20 h 50"/>
                <a:gd name="T12" fmla="*/ 3 w 77"/>
                <a:gd name="T13" fmla="*/ 29 h 50"/>
                <a:gd name="T14" fmla="*/ 20 w 77"/>
                <a:gd name="T15" fmla="*/ 47 h 50"/>
                <a:gd name="T16" fmla="*/ 30 w 77"/>
                <a:gd name="T17" fmla="*/ 47 h 50"/>
                <a:gd name="T18" fmla="*/ 30 w 77"/>
                <a:gd name="T19" fmla="*/ 38 h 50"/>
                <a:gd name="T20" fmla="*/ 33 w 77"/>
                <a:gd name="T21" fmla="*/ 39 h 50"/>
                <a:gd name="T22" fmla="*/ 70 w 77"/>
                <a:gd name="T23" fmla="*/ 39 h 50"/>
                <a:gd name="T24" fmla="*/ 77 w 77"/>
                <a:gd name="T25" fmla="*/ 32 h 50"/>
                <a:gd name="T26" fmla="*/ 77 w 77"/>
                <a:gd name="T27" fmla="*/ 18 h 50"/>
                <a:gd name="T28" fmla="*/ 70 w 77"/>
                <a:gd name="T29" fmla="*/ 1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7" h="50">
                  <a:moveTo>
                    <a:pt x="70" y="10"/>
                  </a:moveTo>
                  <a:cubicBezTo>
                    <a:pt x="33" y="10"/>
                    <a:pt x="33" y="10"/>
                    <a:pt x="33" y="10"/>
                  </a:cubicBezTo>
                  <a:cubicBezTo>
                    <a:pt x="32" y="10"/>
                    <a:pt x="31" y="10"/>
                    <a:pt x="30" y="11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7" y="0"/>
                    <a:pt x="23" y="0"/>
                    <a:pt x="20" y="2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0" y="22"/>
                    <a:pt x="0" y="27"/>
                    <a:pt x="3" y="29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3" y="50"/>
                    <a:pt x="27" y="50"/>
                    <a:pt x="30" y="47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1" y="39"/>
                    <a:pt x="32" y="39"/>
                    <a:pt x="33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4" y="39"/>
                    <a:pt x="77" y="36"/>
                    <a:pt x="77" y="32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7" y="14"/>
                    <a:pt x="74" y="10"/>
                    <a:pt x="70" y="1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5" name="iŝļîḍè"/>
            <p:cNvSpPr/>
            <p:nvPr/>
          </p:nvSpPr>
          <p:spPr bwMode="auto">
            <a:xfrm>
              <a:off x="7868443" y="2650047"/>
              <a:ext cx="167350" cy="160021"/>
            </a:xfrm>
            <a:custGeom>
              <a:avLst/>
              <a:gdLst>
                <a:gd name="T0" fmla="*/ 37 w 66"/>
                <a:gd name="T1" fmla="*/ 3 h 63"/>
                <a:gd name="T2" fmla="*/ 50 w 66"/>
                <a:gd name="T3" fmla="*/ 29 h 63"/>
                <a:gd name="T4" fmla="*/ 50 w 66"/>
                <a:gd name="T5" fmla="*/ 29 h 63"/>
                <a:gd name="T6" fmla="*/ 66 w 66"/>
                <a:gd name="T7" fmla="*/ 59 h 63"/>
                <a:gd name="T8" fmla="*/ 65 w 66"/>
                <a:gd name="T9" fmla="*/ 63 h 63"/>
                <a:gd name="T10" fmla="*/ 63 w 66"/>
                <a:gd name="T11" fmla="*/ 63 h 63"/>
                <a:gd name="T12" fmla="*/ 63 w 66"/>
                <a:gd name="T13" fmla="*/ 63 h 63"/>
                <a:gd name="T14" fmla="*/ 33 w 66"/>
                <a:gd name="T15" fmla="*/ 63 h 63"/>
                <a:gd name="T16" fmla="*/ 33 w 66"/>
                <a:gd name="T17" fmla="*/ 63 h 63"/>
                <a:gd name="T18" fmla="*/ 33 w 66"/>
                <a:gd name="T19" fmla="*/ 58 h 63"/>
                <a:gd name="T20" fmla="*/ 36 w 66"/>
                <a:gd name="T21" fmla="*/ 58 h 63"/>
                <a:gd name="T22" fmla="*/ 38 w 66"/>
                <a:gd name="T23" fmla="*/ 56 h 63"/>
                <a:gd name="T24" fmla="*/ 38 w 66"/>
                <a:gd name="T25" fmla="*/ 51 h 63"/>
                <a:gd name="T26" fmla="*/ 36 w 66"/>
                <a:gd name="T27" fmla="*/ 48 h 63"/>
                <a:gd name="T28" fmla="*/ 33 w 66"/>
                <a:gd name="T29" fmla="*/ 48 h 63"/>
                <a:gd name="T30" fmla="*/ 33 w 66"/>
                <a:gd name="T31" fmla="*/ 46 h 63"/>
                <a:gd name="T32" fmla="*/ 35 w 66"/>
                <a:gd name="T33" fmla="*/ 46 h 63"/>
                <a:gd name="T34" fmla="*/ 38 w 66"/>
                <a:gd name="T35" fmla="*/ 43 h 63"/>
                <a:gd name="T36" fmla="*/ 40 w 66"/>
                <a:gd name="T37" fmla="*/ 24 h 63"/>
                <a:gd name="T38" fmla="*/ 37 w 66"/>
                <a:gd name="T39" fmla="*/ 21 h 63"/>
                <a:gd name="T40" fmla="*/ 33 w 66"/>
                <a:gd name="T41" fmla="*/ 21 h 63"/>
                <a:gd name="T42" fmla="*/ 33 w 66"/>
                <a:gd name="T43" fmla="*/ 0 h 63"/>
                <a:gd name="T44" fmla="*/ 37 w 66"/>
                <a:gd name="T45" fmla="*/ 3 h 63"/>
                <a:gd name="T46" fmla="*/ 33 w 66"/>
                <a:gd name="T47" fmla="*/ 63 h 63"/>
                <a:gd name="T48" fmla="*/ 3 w 66"/>
                <a:gd name="T49" fmla="*/ 63 h 63"/>
                <a:gd name="T50" fmla="*/ 0 w 66"/>
                <a:gd name="T51" fmla="*/ 60 h 63"/>
                <a:gd name="T52" fmla="*/ 1 w 66"/>
                <a:gd name="T53" fmla="*/ 58 h 63"/>
                <a:gd name="T54" fmla="*/ 16 w 66"/>
                <a:gd name="T55" fmla="*/ 29 h 63"/>
                <a:gd name="T56" fmla="*/ 16 w 66"/>
                <a:gd name="T57" fmla="*/ 29 h 63"/>
                <a:gd name="T58" fmla="*/ 29 w 66"/>
                <a:gd name="T59" fmla="*/ 3 h 63"/>
                <a:gd name="T60" fmla="*/ 33 w 66"/>
                <a:gd name="T61" fmla="*/ 0 h 63"/>
                <a:gd name="T62" fmla="*/ 33 w 66"/>
                <a:gd name="T63" fmla="*/ 21 h 63"/>
                <a:gd name="T64" fmla="*/ 29 w 66"/>
                <a:gd name="T65" fmla="*/ 21 h 63"/>
                <a:gd name="T66" fmla="*/ 26 w 66"/>
                <a:gd name="T67" fmla="*/ 24 h 63"/>
                <a:gd name="T68" fmla="*/ 28 w 66"/>
                <a:gd name="T69" fmla="*/ 43 h 63"/>
                <a:gd name="T70" fmla="*/ 31 w 66"/>
                <a:gd name="T71" fmla="*/ 46 h 63"/>
                <a:gd name="T72" fmla="*/ 33 w 66"/>
                <a:gd name="T73" fmla="*/ 46 h 63"/>
                <a:gd name="T74" fmla="*/ 33 w 66"/>
                <a:gd name="T75" fmla="*/ 48 h 63"/>
                <a:gd name="T76" fmla="*/ 31 w 66"/>
                <a:gd name="T77" fmla="*/ 48 h 63"/>
                <a:gd name="T78" fmla="*/ 28 w 66"/>
                <a:gd name="T79" fmla="*/ 51 h 63"/>
                <a:gd name="T80" fmla="*/ 28 w 66"/>
                <a:gd name="T81" fmla="*/ 56 h 63"/>
                <a:gd name="T82" fmla="*/ 31 w 66"/>
                <a:gd name="T83" fmla="*/ 58 h 63"/>
                <a:gd name="T84" fmla="*/ 33 w 66"/>
                <a:gd name="T85" fmla="*/ 58 h 63"/>
                <a:gd name="T86" fmla="*/ 33 w 66"/>
                <a:gd name="T8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6" h="63">
                  <a:moveTo>
                    <a:pt x="37" y="3"/>
                  </a:move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66" y="60"/>
                    <a:pt x="66" y="62"/>
                    <a:pt x="65" y="63"/>
                  </a:cubicBezTo>
                  <a:cubicBezTo>
                    <a:pt x="64" y="63"/>
                    <a:pt x="64" y="63"/>
                    <a:pt x="63" y="63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7" y="58"/>
                    <a:pt x="38" y="57"/>
                    <a:pt x="38" y="56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49"/>
                    <a:pt x="37" y="48"/>
                    <a:pt x="36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6" y="46"/>
                    <a:pt x="38" y="45"/>
                    <a:pt x="38" y="43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1" y="22"/>
                    <a:pt x="39" y="21"/>
                    <a:pt x="37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6" y="1"/>
                    <a:pt x="37" y="3"/>
                  </a:cubicBezTo>
                  <a:close/>
                  <a:moveTo>
                    <a:pt x="33" y="63"/>
                  </a:moveTo>
                  <a:cubicBezTo>
                    <a:pt x="3" y="63"/>
                    <a:pt x="3" y="63"/>
                    <a:pt x="3" y="63"/>
                  </a:cubicBezTo>
                  <a:cubicBezTo>
                    <a:pt x="1" y="63"/>
                    <a:pt x="0" y="62"/>
                    <a:pt x="0" y="60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7" y="21"/>
                    <a:pt x="25" y="22"/>
                    <a:pt x="26" y="24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9" y="45"/>
                    <a:pt x="30" y="46"/>
                    <a:pt x="31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29" y="48"/>
                    <a:pt x="28" y="49"/>
                    <a:pt x="28" y="51"/>
                  </a:cubicBezTo>
                  <a:cubicBezTo>
                    <a:pt x="28" y="56"/>
                    <a:pt x="28" y="56"/>
                    <a:pt x="28" y="56"/>
                  </a:cubicBezTo>
                  <a:cubicBezTo>
                    <a:pt x="28" y="57"/>
                    <a:pt x="29" y="58"/>
                    <a:pt x="31" y="58"/>
                  </a:cubicBezTo>
                  <a:cubicBezTo>
                    <a:pt x="33" y="58"/>
                    <a:pt x="33" y="58"/>
                    <a:pt x="33" y="58"/>
                  </a:cubicBezTo>
                  <a:lnTo>
                    <a:pt x="33" y="6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6" name="ïşḷïḍé"/>
            <p:cNvSpPr/>
            <p:nvPr/>
          </p:nvSpPr>
          <p:spPr bwMode="auto">
            <a:xfrm>
              <a:off x="5633039" y="4319880"/>
              <a:ext cx="195445" cy="129482"/>
            </a:xfrm>
            <a:custGeom>
              <a:avLst/>
              <a:gdLst>
                <a:gd name="T0" fmla="*/ 7 w 77"/>
                <a:gd name="T1" fmla="*/ 11 h 51"/>
                <a:gd name="T2" fmla="*/ 44 w 77"/>
                <a:gd name="T3" fmla="*/ 11 h 51"/>
                <a:gd name="T4" fmla="*/ 47 w 77"/>
                <a:gd name="T5" fmla="*/ 12 h 51"/>
                <a:gd name="T6" fmla="*/ 47 w 77"/>
                <a:gd name="T7" fmla="*/ 3 h 51"/>
                <a:gd name="T8" fmla="*/ 57 w 77"/>
                <a:gd name="T9" fmla="*/ 3 h 51"/>
                <a:gd name="T10" fmla="*/ 74 w 77"/>
                <a:gd name="T11" fmla="*/ 21 h 51"/>
                <a:gd name="T12" fmla="*/ 74 w 77"/>
                <a:gd name="T13" fmla="*/ 30 h 51"/>
                <a:gd name="T14" fmla="*/ 57 w 77"/>
                <a:gd name="T15" fmla="*/ 48 h 51"/>
                <a:gd name="T16" fmla="*/ 47 w 77"/>
                <a:gd name="T17" fmla="*/ 48 h 51"/>
                <a:gd name="T18" fmla="*/ 47 w 77"/>
                <a:gd name="T19" fmla="*/ 39 h 51"/>
                <a:gd name="T20" fmla="*/ 44 w 77"/>
                <a:gd name="T21" fmla="*/ 40 h 51"/>
                <a:gd name="T22" fmla="*/ 7 w 77"/>
                <a:gd name="T23" fmla="*/ 40 h 51"/>
                <a:gd name="T24" fmla="*/ 0 w 77"/>
                <a:gd name="T25" fmla="*/ 32 h 51"/>
                <a:gd name="T26" fmla="*/ 0 w 77"/>
                <a:gd name="T27" fmla="*/ 19 h 51"/>
                <a:gd name="T28" fmla="*/ 7 w 77"/>
                <a:gd name="T29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7" h="51">
                  <a:moveTo>
                    <a:pt x="7" y="11"/>
                  </a:moveTo>
                  <a:cubicBezTo>
                    <a:pt x="44" y="11"/>
                    <a:pt x="44" y="11"/>
                    <a:pt x="44" y="11"/>
                  </a:cubicBezTo>
                  <a:cubicBezTo>
                    <a:pt x="45" y="11"/>
                    <a:pt x="46" y="11"/>
                    <a:pt x="47" y="12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50" y="0"/>
                    <a:pt x="54" y="0"/>
                    <a:pt x="57" y="3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7" y="23"/>
                    <a:pt x="77" y="28"/>
                    <a:pt x="74" y="30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4" y="51"/>
                    <a:pt x="50" y="51"/>
                    <a:pt x="47" y="48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6" y="40"/>
                    <a:pt x="45" y="40"/>
                    <a:pt x="44" y="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3" y="40"/>
                    <a:pt x="0" y="37"/>
                    <a:pt x="0" y="3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5"/>
                    <a:pt x="3" y="11"/>
                    <a:pt x="7" y="1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7" name="ïşḻïḍè"/>
            <p:cNvSpPr/>
            <p:nvPr/>
          </p:nvSpPr>
          <p:spPr bwMode="auto">
            <a:xfrm>
              <a:off x="6886331" y="3866692"/>
              <a:ext cx="127039" cy="162464"/>
            </a:xfrm>
            <a:custGeom>
              <a:avLst/>
              <a:gdLst>
                <a:gd name="T0" fmla="*/ 10 w 50"/>
                <a:gd name="T1" fmla="*/ 56 h 64"/>
                <a:gd name="T2" fmla="*/ 10 w 50"/>
                <a:gd name="T3" fmla="*/ 33 h 64"/>
                <a:gd name="T4" fmla="*/ 11 w 50"/>
                <a:gd name="T5" fmla="*/ 30 h 64"/>
                <a:gd name="T6" fmla="*/ 2 w 50"/>
                <a:gd name="T7" fmla="*/ 30 h 64"/>
                <a:gd name="T8" fmla="*/ 2 w 50"/>
                <a:gd name="T9" fmla="*/ 20 h 64"/>
                <a:gd name="T10" fmla="*/ 20 w 50"/>
                <a:gd name="T11" fmla="*/ 3 h 64"/>
                <a:gd name="T12" fmla="*/ 30 w 50"/>
                <a:gd name="T13" fmla="*/ 3 h 64"/>
                <a:gd name="T14" fmla="*/ 47 w 50"/>
                <a:gd name="T15" fmla="*/ 20 h 64"/>
                <a:gd name="T16" fmla="*/ 47 w 50"/>
                <a:gd name="T17" fmla="*/ 30 h 64"/>
                <a:gd name="T18" fmla="*/ 39 w 50"/>
                <a:gd name="T19" fmla="*/ 30 h 64"/>
                <a:gd name="T20" fmla="*/ 39 w 50"/>
                <a:gd name="T21" fmla="*/ 33 h 64"/>
                <a:gd name="T22" fmla="*/ 39 w 50"/>
                <a:gd name="T23" fmla="*/ 56 h 64"/>
                <a:gd name="T24" fmla="*/ 32 w 50"/>
                <a:gd name="T25" fmla="*/ 64 h 64"/>
                <a:gd name="T26" fmla="*/ 18 w 50"/>
                <a:gd name="T27" fmla="*/ 64 h 64"/>
                <a:gd name="T28" fmla="*/ 10 w 50"/>
                <a:gd name="T29" fmla="*/ 5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" h="64">
                  <a:moveTo>
                    <a:pt x="10" y="56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10" y="32"/>
                    <a:pt x="11" y="31"/>
                    <a:pt x="11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0" y="27"/>
                    <a:pt x="0" y="23"/>
                    <a:pt x="2" y="20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3" y="0"/>
                    <a:pt x="27" y="0"/>
                    <a:pt x="30" y="3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50" y="23"/>
                    <a:pt x="50" y="27"/>
                    <a:pt x="47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1"/>
                    <a:pt x="39" y="32"/>
                    <a:pt x="39" y="33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60"/>
                    <a:pt x="36" y="64"/>
                    <a:pt x="32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4" y="64"/>
                    <a:pt x="10" y="60"/>
                    <a:pt x="10" y="5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8" name="íšļíḑè"/>
            <p:cNvSpPr/>
            <p:nvPr/>
          </p:nvSpPr>
          <p:spPr bwMode="auto">
            <a:xfrm>
              <a:off x="6455130" y="3734767"/>
              <a:ext cx="127039" cy="162464"/>
            </a:xfrm>
            <a:custGeom>
              <a:avLst/>
              <a:gdLst>
                <a:gd name="T0" fmla="*/ 11 w 50"/>
                <a:gd name="T1" fmla="*/ 8 h 64"/>
                <a:gd name="T2" fmla="*/ 11 w 50"/>
                <a:gd name="T3" fmla="*/ 31 h 64"/>
                <a:gd name="T4" fmla="*/ 12 w 50"/>
                <a:gd name="T5" fmla="*/ 34 h 64"/>
                <a:gd name="T6" fmla="*/ 3 w 50"/>
                <a:gd name="T7" fmla="*/ 34 h 64"/>
                <a:gd name="T8" fmla="*/ 3 w 50"/>
                <a:gd name="T9" fmla="*/ 43 h 64"/>
                <a:gd name="T10" fmla="*/ 20 w 50"/>
                <a:gd name="T11" fmla="*/ 61 h 64"/>
                <a:gd name="T12" fmla="*/ 30 w 50"/>
                <a:gd name="T13" fmla="*/ 61 h 64"/>
                <a:gd name="T14" fmla="*/ 48 w 50"/>
                <a:gd name="T15" fmla="*/ 43 h 64"/>
                <a:gd name="T16" fmla="*/ 48 w 50"/>
                <a:gd name="T17" fmla="*/ 34 h 64"/>
                <a:gd name="T18" fmla="*/ 39 w 50"/>
                <a:gd name="T19" fmla="*/ 34 h 64"/>
                <a:gd name="T20" fmla="*/ 40 w 50"/>
                <a:gd name="T21" fmla="*/ 31 h 64"/>
                <a:gd name="T22" fmla="*/ 40 w 50"/>
                <a:gd name="T23" fmla="*/ 8 h 64"/>
                <a:gd name="T24" fmla="*/ 32 w 50"/>
                <a:gd name="T25" fmla="*/ 0 h 64"/>
                <a:gd name="T26" fmla="*/ 18 w 50"/>
                <a:gd name="T27" fmla="*/ 0 h 64"/>
                <a:gd name="T28" fmla="*/ 11 w 50"/>
                <a:gd name="T29" fmla="*/ 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" h="64">
                  <a:moveTo>
                    <a:pt x="11" y="8"/>
                  </a:moveTo>
                  <a:cubicBezTo>
                    <a:pt x="11" y="31"/>
                    <a:pt x="11" y="31"/>
                    <a:pt x="11" y="31"/>
                  </a:cubicBezTo>
                  <a:cubicBezTo>
                    <a:pt x="11" y="32"/>
                    <a:pt x="11" y="33"/>
                    <a:pt x="12" y="34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0" y="36"/>
                    <a:pt x="0" y="41"/>
                    <a:pt x="3" y="43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3" y="64"/>
                    <a:pt x="28" y="64"/>
                    <a:pt x="30" y="61"/>
                  </a:cubicBezTo>
                  <a:cubicBezTo>
                    <a:pt x="48" y="43"/>
                    <a:pt x="48" y="43"/>
                    <a:pt x="48" y="43"/>
                  </a:cubicBezTo>
                  <a:cubicBezTo>
                    <a:pt x="50" y="41"/>
                    <a:pt x="50" y="36"/>
                    <a:pt x="48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3"/>
                    <a:pt x="40" y="32"/>
                    <a:pt x="40" y="3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3"/>
                    <a:pt x="36" y="0"/>
                    <a:pt x="3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0"/>
                    <a:pt x="11" y="3"/>
                    <a:pt x="11" y="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9" name="îṧľíḋé"/>
            <p:cNvSpPr/>
            <p:nvPr/>
          </p:nvSpPr>
          <p:spPr bwMode="auto">
            <a:xfrm>
              <a:off x="7084219" y="2675698"/>
              <a:ext cx="91615" cy="94058"/>
            </a:xfrm>
            <a:custGeom>
              <a:avLst/>
              <a:gdLst>
                <a:gd name="T0" fmla="*/ 3 w 36"/>
                <a:gd name="T1" fmla="*/ 6 h 37"/>
                <a:gd name="T2" fmla="*/ 6 w 36"/>
                <a:gd name="T3" fmla="*/ 3 h 37"/>
                <a:gd name="T4" fmla="*/ 14 w 36"/>
                <a:gd name="T5" fmla="*/ 2 h 37"/>
                <a:gd name="T6" fmla="*/ 18 w 36"/>
                <a:gd name="T7" fmla="*/ 6 h 37"/>
                <a:gd name="T8" fmla="*/ 22 w 36"/>
                <a:gd name="T9" fmla="*/ 2 h 37"/>
                <a:gd name="T10" fmla="*/ 30 w 36"/>
                <a:gd name="T11" fmla="*/ 3 h 37"/>
                <a:gd name="T12" fmla="*/ 33 w 36"/>
                <a:gd name="T13" fmla="*/ 6 h 37"/>
                <a:gd name="T14" fmla="*/ 34 w 36"/>
                <a:gd name="T15" fmla="*/ 14 h 37"/>
                <a:gd name="T16" fmla="*/ 30 w 36"/>
                <a:gd name="T17" fmla="*/ 18 h 37"/>
                <a:gd name="T18" fmla="*/ 34 w 36"/>
                <a:gd name="T19" fmla="*/ 23 h 37"/>
                <a:gd name="T20" fmla="*/ 33 w 36"/>
                <a:gd name="T21" fmla="*/ 31 h 37"/>
                <a:gd name="T22" fmla="*/ 30 w 36"/>
                <a:gd name="T23" fmla="*/ 34 h 37"/>
                <a:gd name="T24" fmla="*/ 22 w 36"/>
                <a:gd name="T25" fmla="*/ 35 h 37"/>
                <a:gd name="T26" fmla="*/ 18 w 36"/>
                <a:gd name="T27" fmla="*/ 30 h 37"/>
                <a:gd name="T28" fmla="*/ 14 w 36"/>
                <a:gd name="T29" fmla="*/ 35 h 37"/>
                <a:gd name="T30" fmla="*/ 6 w 36"/>
                <a:gd name="T31" fmla="*/ 34 h 37"/>
                <a:gd name="T32" fmla="*/ 3 w 36"/>
                <a:gd name="T33" fmla="*/ 31 h 37"/>
                <a:gd name="T34" fmla="*/ 2 w 36"/>
                <a:gd name="T35" fmla="*/ 23 h 37"/>
                <a:gd name="T36" fmla="*/ 6 w 36"/>
                <a:gd name="T37" fmla="*/ 18 h 37"/>
                <a:gd name="T38" fmla="*/ 2 w 36"/>
                <a:gd name="T39" fmla="*/ 14 h 37"/>
                <a:gd name="T40" fmla="*/ 3 w 36"/>
                <a:gd name="T41" fmla="*/ 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" h="37">
                  <a:moveTo>
                    <a:pt x="3" y="6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8" y="1"/>
                    <a:pt x="12" y="0"/>
                    <a:pt x="14" y="2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4" y="0"/>
                    <a:pt x="28" y="1"/>
                    <a:pt x="30" y="3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6" y="9"/>
                    <a:pt x="36" y="12"/>
                    <a:pt x="34" y="14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6" y="24"/>
                    <a:pt x="36" y="28"/>
                    <a:pt x="33" y="31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8" y="36"/>
                    <a:pt x="24" y="37"/>
                    <a:pt x="22" y="35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2" y="37"/>
                    <a:pt x="8" y="36"/>
                    <a:pt x="6" y="34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0" y="28"/>
                    <a:pt x="0" y="24"/>
                    <a:pt x="2" y="23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2"/>
                    <a:pt x="0" y="9"/>
                    <a:pt x="3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0" name="ïṥliḑê"/>
            <p:cNvSpPr/>
            <p:nvPr/>
          </p:nvSpPr>
          <p:spPr bwMode="auto">
            <a:xfrm>
              <a:off x="8026020" y="2637831"/>
              <a:ext cx="63520" cy="151470"/>
            </a:xfrm>
            <a:custGeom>
              <a:avLst/>
              <a:gdLst>
                <a:gd name="T0" fmla="*/ 5 w 25"/>
                <a:gd name="T1" fmla="*/ 0 h 60"/>
                <a:gd name="T2" fmla="*/ 20 w 25"/>
                <a:gd name="T3" fmla="*/ 0 h 60"/>
                <a:gd name="T4" fmla="*/ 25 w 25"/>
                <a:gd name="T5" fmla="*/ 4 h 60"/>
                <a:gd name="T6" fmla="*/ 25 w 25"/>
                <a:gd name="T7" fmla="*/ 4 h 60"/>
                <a:gd name="T8" fmla="*/ 25 w 25"/>
                <a:gd name="T9" fmla="*/ 5 h 60"/>
                <a:gd name="T10" fmla="*/ 20 w 25"/>
                <a:gd name="T11" fmla="*/ 37 h 60"/>
                <a:gd name="T12" fmla="*/ 15 w 25"/>
                <a:gd name="T13" fmla="*/ 41 h 60"/>
                <a:gd name="T14" fmla="*/ 10 w 25"/>
                <a:gd name="T15" fmla="*/ 41 h 60"/>
                <a:gd name="T16" fmla="*/ 5 w 25"/>
                <a:gd name="T17" fmla="*/ 37 h 60"/>
                <a:gd name="T18" fmla="*/ 0 w 25"/>
                <a:gd name="T19" fmla="*/ 5 h 60"/>
                <a:gd name="T20" fmla="*/ 0 w 25"/>
                <a:gd name="T21" fmla="*/ 5 h 60"/>
                <a:gd name="T22" fmla="*/ 0 w 25"/>
                <a:gd name="T23" fmla="*/ 4 h 60"/>
                <a:gd name="T24" fmla="*/ 5 w 25"/>
                <a:gd name="T25" fmla="*/ 0 h 60"/>
                <a:gd name="T26" fmla="*/ 8 w 25"/>
                <a:gd name="T27" fmla="*/ 45 h 60"/>
                <a:gd name="T28" fmla="*/ 17 w 25"/>
                <a:gd name="T29" fmla="*/ 45 h 60"/>
                <a:gd name="T30" fmla="*/ 20 w 25"/>
                <a:gd name="T31" fmla="*/ 48 h 60"/>
                <a:gd name="T32" fmla="*/ 20 w 25"/>
                <a:gd name="T33" fmla="*/ 57 h 60"/>
                <a:gd name="T34" fmla="*/ 17 w 25"/>
                <a:gd name="T35" fmla="*/ 60 h 60"/>
                <a:gd name="T36" fmla="*/ 8 w 25"/>
                <a:gd name="T37" fmla="*/ 60 h 60"/>
                <a:gd name="T38" fmla="*/ 5 w 25"/>
                <a:gd name="T39" fmla="*/ 57 h 60"/>
                <a:gd name="T40" fmla="*/ 5 w 25"/>
                <a:gd name="T41" fmla="*/ 48 h 60"/>
                <a:gd name="T42" fmla="*/ 8 w 25"/>
                <a:gd name="T43" fmla="*/ 4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60">
                  <a:moveTo>
                    <a:pt x="5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2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9"/>
                    <a:pt x="18" y="41"/>
                    <a:pt x="15" y="41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7" y="41"/>
                    <a:pt x="5" y="39"/>
                    <a:pt x="5" y="3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2"/>
                    <a:pt x="3" y="0"/>
                    <a:pt x="5" y="0"/>
                  </a:cubicBezTo>
                  <a:close/>
                  <a:moveTo>
                    <a:pt x="8" y="45"/>
                  </a:moveTo>
                  <a:cubicBezTo>
                    <a:pt x="17" y="45"/>
                    <a:pt x="17" y="45"/>
                    <a:pt x="17" y="45"/>
                  </a:cubicBezTo>
                  <a:cubicBezTo>
                    <a:pt x="19" y="45"/>
                    <a:pt x="20" y="46"/>
                    <a:pt x="20" y="48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20" y="59"/>
                    <a:pt x="19" y="60"/>
                    <a:pt x="17" y="60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6" y="60"/>
                    <a:pt x="5" y="59"/>
                    <a:pt x="5" y="57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5" y="46"/>
                    <a:pt x="6" y="45"/>
                    <a:pt x="8" y="4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1" name="îSļîḍe"/>
            <p:cNvSpPr/>
            <p:nvPr/>
          </p:nvSpPr>
          <p:spPr bwMode="auto">
            <a:xfrm>
              <a:off x="7479996" y="2777086"/>
              <a:ext cx="350580" cy="309048"/>
            </a:xfrm>
            <a:custGeom>
              <a:avLst/>
              <a:gdLst>
                <a:gd name="T0" fmla="*/ 117 w 138"/>
                <a:gd name="T1" fmla="*/ 6 h 122"/>
                <a:gd name="T2" fmla="*/ 130 w 138"/>
                <a:gd name="T3" fmla="*/ 17 h 122"/>
                <a:gd name="T4" fmla="*/ 132 w 138"/>
                <a:gd name="T5" fmla="*/ 41 h 122"/>
                <a:gd name="T6" fmla="*/ 69 w 138"/>
                <a:gd name="T7" fmla="*/ 113 h 122"/>
                <a:gd name="T8" fmla="*/ 62 w 138"/>
                <a:gd name="T9" fmla="*/ 118 h 122"/>
                <a:gd name="T10" fmla="*/ 42 w 138"/>
                <a:gd name="T11" fmla="*/ 116 h 122"/>
                <a:gd name="T12" fmla="*/ 7 w 138"/>
                <a:gd name="T13" fmla="*/ 83 h 122"/>
                <a:gd name="T14" fmla="*/ 6 w 138"/>
                <a:gd name="T15" fmla="*/ 60 h 122"/>
                <a:gd name="T16" fmla="*/ 19 w 138"/>
                <a:gd name="T17" fmla="*/ 46 h 122"/>
                <a:gd name="T18" fmla="*/ 42 w 138"/>
                <a:gd name="T19" fmla="*/ 45 h 122"/>
                <a:gd name="T20" fmla="*/ 52 w 138"/>
                <a:gd name="T21" fmla="*/ 55 h 122"/>
                <a:gd name="T22" fmla="*/ 93 w 138"/>
                <a:gd name="T23" fmla="*/ 8 h 122"/>
                <a:gd name="T24" fmla="*/ 117 w 138"/>
                <a:gd name="T25" fmla="*/ 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122">
                  <a:moveTo>
                    <a:pt x="117" y="6"/>
                  </a:moveTo>
                  <a:cubicBezTo>
                    <a:pt x="130" y="17"/>
                    <a:pt x="130" y="17"/>
                    <a:pt x="130" y="17"/>
                  </a:cubicBezTo>
                  <a:cubicBezTo>
                    <a:pt x="137" y="24"/>
                    <a:pt x="138" y="34"/>
                    <a:pt x="132" y="41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7" y="115"/>
                    <a:pt x="64" y="117"/>
                    <a:pt x="62" y="118"/>
                  </a:cubicBezTo>
                  <a:cubicBezTo>
                    <a:pt x="56" y="122"/>
                    <a:pt x="48" y="121"/>
                    <a:pt x="42" y="116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0" y="77"/>
                    <a:pt x="0" y="66"/>
                    <a:pt x="6" y="60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25" y="40"/>
                    <a:pt x="35" y="39"/>
                    <a:pt x="42" y="4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93" y="8"/>
                    <a:pt x="93" y="8"/>
                    <a:pt x="93" y="8"/>
                  </a:cubicBezTo>
                  <a:cubicBezTo>
                    <a:pt x="99" y="1"/>
                    <a:pt x="110" y="0"/>
                    <a:pt x="117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2" name="iSlîḍé"/>
            <p:cNvSpPr/>
            <p:nvPr/>
          </p:nvSpPr>
          <p:spPr bwMode="auto">
            <a:xfrm>
              <a:off x="6539416" y="1958659"/>
              <a:ext cx="153913" cy="96501"/>
            </a:xfrm>
            <a:custGeom>
              <a:avLst/>
              <a:gdLst>
                <a:gd name="T0" fmla="*/ 17 w 61"/>
                <a:gd name="T1" fmla="*/ 34 h 38"/>
                <a:gd name="T2" fmla="*/ 30 w 61"/>
                <a:gd name="T3" fmla="*/ 34 h 38"/>
                <a:gd name="T4" fmla="*/ 56 w 61"/>
                <a:gd name="T5" fmla="*/ 34 h 38"/>
                <a:gd name="T6" fmla="*/ 58 w 61"/>
                <a:gd name="T7" fmla="*/ 11 h 38"/>
                <a:gd name="T8" fmla="*/ 29 w 61"/>
                <a:gd name="T9" fmla="*/ 5 h 38"/>
                <a:gd name="T10" fmla="*/ 0 w 61"/>
                <a:gd name="T11" fmla="*/ 0 h 38"/>
                <a:gd name="T12" fmla="*/ 0 w 61"/>
                <a:gd name="T13" fmla="*/ 25 h 38"/>
                <a:gd name="T14" fmla="*/ 17 w 61"/>
                <a:gd name="T15" fmla="*/ 3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38">
                  <a:moveTo>
                    <a:pt x="17" y="34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60" y="26"/>
                    <a:pt x="61" y="23"/>
                    <a:pt x="58" y="11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8"/>
                    <a:pt x="0" y="34"/>
                    <a:pt x="17" y="3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3" name="išḷíďe"/>
            <p:cNvSpPr/>
            <p:nvPr/>
          </p:nvSpPr>
          <p:spPr bwMode="auto">
            <a:xfrm>
              <a:off x="6508877" y="1920792"/>
              <a:ext cx="177123" cy="174679"/>
            </a:xfrm>
            <a:custGeom>
              <a:avLst/>
              <a:gdLst>
                <a:gd name="T0" fmla="*/ 28 w 70"/>
                <a:gd name="T1" fmla="*/ 53 h 69"/>
                <a:gd name="T2" fmla="*/ 8 w 70"/>
                <a:gd name="T3" fmla="*/ 36 h 69"/>
                <a:gd name="T4" fmla="*/ 8 w 70"/>
                <a:gd name="T5" fmla="*/ 20 h 69"/>
                <a:gd name="T6" fmla="*/ 8 w 70"/>
                <a:gd name="T7" fmla="*/ 6 h 69"/>
                <a:gd name="T8" fmla="*/ 0 w 70"/>
                <a:gd name="T9" fmla="*/ 2 h 69"/>
                <a:gd name="T10" fmla="*/ 0 w 70"/>
                <a:gd name="T11" fmla="*/ 2 h 69"/>
                <a:gd name="T12" fmla="*/ 0 w 70"/>
                <a:gd name="T13" fmla="*/ 2 h 69"/>
                <a:gd name="T14" fmla="*/ 4 w 70"/>
                <a:gd name="T15" fmla="*/ 15 h 69"/>
                <a:gd name="T16" fmla="*/ 5 w 70"/>
                <a:gd name="T17" fmla="*/ 42 h 69"/>
                <a:gd name="T18" fmla="*/ 17 w 70"/>
                <a:gd name="T19" fmla="*/ 61 h 69"/>
                <a:gd name="T20" fmla="*/ 15 w 70"/>
                <a:gd name="T21" fmla="*/ 65 h 69"/>
                <a:gd name="T22" fmla="*/ 20 w 70"/>
                <a:gd name="T23" fmla="*/ 69 h 69"/>
                <a:gd name="T24" fmla="*/ 25 w 70"/>
                <a:gd name="T25" fmla="*/ 64 h 69"/>
                <a:gd name="T26" fmla="*/ 24 w 70"/>
                <a:gd name="T27" fmla="*/ 61 h 69"/>
                <a:gd name="T28" fmla="*/ 24 w 70"/>
                <a:gd name="T29" fmla="*/ 61 h 69"/>
                <a:gd name="T30" fmla="*/ 42 w 70"/>
                <a:gd name="T31" fmla="*/ 61 h 69"/>
                <a:gd name="T32" fmla="*/ 57 w 70"/>
                <a:gd name="T33" fmla="*/ 61 h 69"/>
                <a:gd name="T34" fmla="*/ 55 w 70"/>
                <a:gd name="T35" fmla="*/ 64 h 69"/>
                <a:gd name="T36" fmla="*/ 60 w 70"/>
                <a:gd name="T37" fmla="*/ 69 h 69"/>
                <a:gd name="T38" fmla="*/ 65 w 70"/>
                <a:gd name="T39" fmla="*/ 65 h 69"/>
                <a:gd name="T40" fmla="*/ 64 w 70"/>
                <a:gd name="T41" fmla="*/ 60 h 69"/>
                <a:gd name="T42" fmla="*/ 70 w 70"/>
                <a:gd name="T43" fmla="*/ 53 h 69"/>
                <a:gd name="T44" fmla="*/ 42 w 70"/>
                <a:gd name="T45" fmla="*/ 53 h 69"/>
                <a:gd name="T46" fmla="*/ 28 w 70"/>
                <a:gd name="T47" fmla="*/ 5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0" h="69">
                  <a:moveTo>
                    <a:pt x="28" y="53"/>
                  </a:moveTo>
                  <a:cubicBezTo>
                    <a:pt x="9" y="53"/>
                    <a:pt x="8" y="57"/>
                    <a:pt x="8" y="36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14"/>
                    <a:pt x="10" y="10"/>
                    <a:pt x="8" y="6"/>
                  </a:cubicBezTo>
                  <a:cubicBezTo>
                    <a:pt x="6" y="1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4"/>
                    <a:pt x="4" y="11"/>
                    <a:pt x="4" y="15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59"/>
                    <a:pt x="5" y="61"/>
                    <a:pt x="17" y="61"/>
                  </a:cubicBezTo>
                  <a:cubicBezTo>
                    <a:pt x="16" y="62"/>
                    <a:pt x="15" y="63"/>
                    <a:pt x="15" y="65"/>
                  </a:cubicBezTo>
                  <a:cubicBezTo>
                    <a:pt x="15" y="67"/>
                    <a:pt x="18" y="69"/>
                    <a:pt x="20" y="69"/>
                  </a:cubicBezTo>
                  <a:cubicBezTo>
                    <a:pt x="23" y="69"/>
                    <a:pt x="25" y="67"/>
                    <a:pt x="25" y="64"/>
                  </a:cubicBezTo>
                  <a:cubicBezTo>
                    <a:pt x="25" y="63"/>
                    <a:pt x="25" y="61"/>
                    <a:pt x="24" y="61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57" y="61"/>
                    <a:pt x="57" y="61"/>
                    <a:pt x="57" y="61"/>
                  </a:cubicBezTo>
                  <a:cubicBezTo>
                    <a:pt x="56" y="61"/>
                    <a:pt x="55" y="63"/>
                    <a:pt x="55" y="64"/>
                  </a:cubicBezTo>
                  <a:cubicBezTo>
                    <a:pt x="55" y="67"/>
                    <a:pt x="58" y="69"/>
                    <a:pt x="60" y="69"/>
                  </a:cubicBezTo>
                  <a:cubicBezTo>
                    <a:pt x="63" y="69"/>
                    <a:pt x="65" y="67"/>
                    <a:pt x="65" y="65"/>
                  </a:cubicBezTo>
                  <a:cubicBezTo>
                    <a:pt x="65" y="63"/>
                    <a:pt x="64" y="61"/>
                    <a:pt x="64" y="60"/>
                  </a:cubicBezTo>
                  <a:cubicBezTo>
                    <a:pt x="70" y="60"/>
                    <a:pt x="69" y="61"/>
                    <a:pt x="70" y="53"/>
                  </a:cubicBezTo>
                  <a:cubicBezTo>
                    <a:pt x="42" y="53"/>
                    <a:pt x="42" y="53"/>
                    <a:pt x="42" y="53"/>
                  </a:cubicBezTo>
                  <a:lnTo>
                    <a:pt x="28" y="5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4" name="îṥ1iḋé"/>
            <p:cNvSpPr/>
            <p:nvPr/>
          </p:nvSpPr>
          <p:spPr bwMode="auto">
            <a:xfrm>
              <a:off x="6384281" y="2323897"/>
              <a:ext cx="202774" cy="197888"/>
            </a:xfrm>
            <a:custGeom>
              <a:avLst/>
              <a:gdLst>
                <a:gd name="T0" fmla="*/ 49 w 80"/>
                <a:gd name="T1" fmla="*/ 17 h 78"/>
                <a:gd name="T2" fmla="*/ 34 w 80"/>
                <a:gd name="T3" fmla="*/ 19 h 78"/>
                <a:gd name="T4" fmla="*/ 32 w 80"/>
                <a:gd name="T5" fmla="*/ 17 h 78"/>
                <a:gd name="T6" fmla="*/ 31 w 80"/>
                <a:gd name="T7" fmla="*/ 15 h 78"/>
                <a:gd name="T8" fmla="*/ 31 w 80"/>
                <a:gd name="T9" fmla="*/ 15 h 78"/>
                <a:gd name="T10" fmla="*/ 29 w 80"/>
                <a:gd name="T11" fmla="*/ 4 h 78"/>
                <a:gd name="T12" fmla="*/ 25 w 80"/>
                <a:gd name="T13" fmla="*/ 1 h 78"/>
                <a:gd name="T14" fmla="*/ 11 w 80"/>
                <a:gd name="T15" fmla="*/ 13 h 78"/>
                <a:gd name="T16" fmla="*/ 1 w 80"/>
                <a:gd name="T17" fmla="*/ 23 h 78"/>
                <a:gd name="T18" fmla="*/ 1 w 80"/>
                <a:gd name="T19" fmla="*/ 25 h 78"/>
                <a:gd name="T20" fmla="*/ 13 w 80"/>
                <a:gd name="T21" fmla="*/ 13 h 78"/>
                <a:gd name="T22" fmla="*/ 24 w 80"/>
                <a:gd name="T23" fmla="*/ 3 h 78"/>
                <a:gd name="T24" fmla="*/ 28 w 80"/>
                <a:gd name="T25" fmla="*/ 6 h 78"/>
                <a:gd name="T26" fmla="*/ 27 w 80"/>
                <a:gd name="T27" fmla="*/ 13 h 78"/>
                <a:gd name="T28" fmla="*/ 17 w 80"/>
                <a:gd name="T29" fmla="*/ 28 h 78"/>
                <a:gd name="T30" fmla="*/ 13 w 80"/>
                <a:gd name="T31" fmla="*/ 34 h 78"/>
                <a:gd name="T32" fmla="*/ 9 w 80"/>
                <a:gd name="T33" fmla="*/ 40 h 78"/>
                <a:gd name="T34" fmla="*/ 5 w 80"/>
                <a:gd name="T35" fmla="*/ 45 h 78"/>
                <a:gd name="T36" fmla="*/ 9 w 80"/>
                <a:gd name="T37" fmla="*/ 59 h 78"/>
                <a:gd name="T38" fmla="*/ 12 w 80"/>
                <a:gd name="T39" fmla="*/ 59 h 78"/>
                <a:gd name="T40" fmla="*/ 10 w 80"/>
                <a:gd name="T41" fmla="*/ 57 h 78"/>
                <a:gd name="T42" fmla="*/ 7 w 80"/>
                <a:gd name="T43" fmla="*/ 46 h 78"/>
                <a:gd name="T44" fmla="*/ 11 w 80"/>
                <a:gd name="T45" fmla="*/ 42 h 78"/>
                <a:gd name="T46" fmla="*/ 17 w 80"/>
                <a:gd name="T47" fmla="*/ 35 h 78"/>
                <a:gd name="T48" fmla="*/ 20 w 80"/>
                <a:gd name="T49" fmla="*/ 28 h 78"/>
                <a:gd name="T50" fmla="*/ 26 w 80"/>
                <a:gd name="T51" fmla="*/ 15 h 78"/>
                <a:gd name="T52" fmla="*/ 28 w 80"/>
                <a:gd name="T53" fmla="*/ 21 h 78"/>
                <a:gd name="T54" fmla="*/ 23 w 80"/>
                <a:gd name="T55" fmla="*/ 39 h 78"/>
                <a:gd name="T56" fmla="*/ 32 w 80"/>
                <a:gd name="T57" fmla="*/ 50 h 78"/>
                <a:gd name="T58" fmla="*/ 53 w 80"/>
                <a:gd name="T59" fmla="*/ 76 h 78"/>
                <a:gd name="T60" fmla="*/ 79 w 80"/>
                <a:gd name="T61" fmla="*/ 54 h 78"/>
                <a:gd name="T62" fmla="*/ 33 w 80"/>
                <a:gd name="T63" fmla="*/ 23 h 78"/>
                <a:gd name="T64" fmla="*/ 32 w 80"/>
                <a:gd name="T65" fmla="*/ 23 h 78"/>
                <a:gd name="T66" fmla="*/ 32 w 80"/>
                <a:gd name="T67" fmla="*/ 23 h 78"/>
                <a:gd name="T68" fmla="*/ 32 w 80"/>
                <a:gd name="T69" fmla="*/ 23 h 78"/>
                <a:gd name="T70" fmla="*/ 30 w 80"/>
                <a:gd name="T71" fmla="*/ 21 h 78"/>
                <a:gd name="T72" fmla="*/ 30 w 80"/>
                <a:gd name="T73" fmla="*/ 17 h 78"/>
                <a:gd name="T74" fmla="*/ 32 w 80"/>
                <a:gd name="T75" fmla="*/ 20 h 78"/>
                <a:gd name="T76" fmla="*/ 31 w 80"/>
                <a:gd name="T77" fmla="*/ 21 h 78"/>
                <a:gd name="T78" fmla="*/ 34 w 80"/>
                <a:gd name="T79" fmla="*/ 26 h 78"/>
                <a:gd name="T80" fmla="*/ 32 w 80"/>
                <a:gd name="T81" fmla="*/ 26 h 78"/>
                <a:gd name="T82" fmla="*/ 31 w 80"/>
                <a:gd name="T83" fmla="*/ 26 h 78"/>
                <a:gd name="T84" fmla="*/ 33 w 80"/>
                <a:gd name="T85" fmla="*/ 25 h 78"/>
                <a:gd name="T86" fmla="*/ 35 w 80"/>
                <a:gd name="T87" fmla="*/ 24 h 78"/>
                <a:gd name="T88" fmla="*/ 62 w 80"/>
                <a:gd name="T89" fmla="*/ 61 h 78"/>
                <a:gd name="T90" fmla="*/ 55 w 80"/>
                <a:gd name="T91" fmla="*/ 58 h 78"/>
                <a:gd name="T92" fmla="*/ 48 w 80"/>
                <a:gd name="T93" fmla="*/ 54 h 78"/>
                <a:gd name="T94" fmla="*/ 51 w 80"/>
                <a:gd name="T95" fmla="*/ 46 h 78"/>
                <a:gd name="T96" fmla="*/ 55 w 80"/>
                <a:gd name="T97" fmla="*/ 41 h 78"/>
                <a:gd name="T98" fmla="*/ 66 w 80"/>
                <a:gd name="T99" fmla="*/ 48 h 78"/>
                <a:gd name="T100" fmla="*/ 62 w 80"/>
                <a:gd name="T101" fmla="*/ 6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0" h="78">
                  <a:moveTo>
                    <a:pt x="55" y="25"/>
                  </a:moveTo>
                  <a:cubicBezTo>
                    <a:pt x="49" y="17"/>
                    <a:pt x="49" y="17"/>
                    <a:pt x="49" y="17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19"/>
                    <a:pt x="34" y="19"/>
                  </a:cubicBezTo>
                  <a:cubicBezTo>
                    <a:pt x="34" y="19"/>
                    <a:pt x="33" y="18"/>
                    <a:pt x="33" y="18"/>
                  </a:cubicBezTo>
                  <a:cubicBezTo>
                    <a:pt x="33" y="18"/>
                    <a:pt x="33" y="17"/>
                    <a:pt x="32" y="17"/>
                  </a:cubicBezTo>
                  <a:cubicBezTo>
                    <a:pt x="32" y="16"/>
                    <a:pt x="31" y="16"/>
                    <a:pt x="31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2" y="12"/>
                    <a:pt x="32" y="10"/>
                    <a:pt x="31" y="7"/>
                  </a:cubicBezTo>
                  <a:cubicBezTo>
                    <a:pt x="30" y="6"/>
                    <a:pt x="30" y="5"/>
                    <a:pt x="29" y="4"/>
                  </a:cubicBezTo>
                  <a:cubicBezTo>
                    <a:pt x="28" y="3"/>
                    <a:pt x="27" y="1"/>
                    <a:pt x="25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  <a:cubicBezTo>
                    <a:pt x="16" y="1"/>
                    <a:pt x="13" y="5"/>
                    <a:pt x="11" y="13"/>
                  </a:cubicBezTo>
                  <a:cubicBezTo>
                    <a:pt x="10" y="16"/>
                    <a:pt x="10" y="18"/>
                    <a:pt x="8" y="20"/>
                  </a:cubicBezTo>
                  <a:cubicBezTo>
                    <a:pt x="7" y="22"/>
                    <a:pt x="4" y="23"/>
                    <a:pt x="1" y="23"/>
                  </a:cubicBezTo>
                  <a:cubicBezTo>
                    <a:pt x="0" y="23"/>
                    <a:pt x="0" y="23"/>
                    <a:pt x="0" y="24"/>
                  </a:cubicBezTo>
                  <a:cubicBezTo>
                    <a:pt x="0" y="24"/>
                    <a:pt x="0" y="25"/>
                    <a:pt x="1" y="25"/>
                  </a:cubicBezTo>
                  <a:cubicBezTo>
                    <a:pt x="5" y="25"/>
                    <a:pt x="8" y="24"/>
                    <a:pt x="10" y="21"/>
                  </a:cubicBezTo>
                  <a:cubicBezTo>
                    <a:pt x="11" y="19"/>
                    <a:pt x="12" y="16"/>
                    <a:pt x="13" y="13"/>
                  </a:cubicBezTo>
                  <a:cubicBezTo>
                    <a:pt x="15" y="6"/>
                    <a:pt x="17" y="3"/>
                    <a:pt x="20" y="2"/>
                  </a:cubicBezTo>
                  <a:cubicBezTo>
                    <a:pt x="21" y="2"/>
                    <a:pt x="23" y="2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6" y="3"/>
                    <a:pt x="27" y="4"/>
                    <a:pt x="28" y="6"/>
                  </a:cubicBezTo>
                  <a:cubicBezTo>
                    <a:pt x="29" y="8"/>
                    <a:pt x="30" y="11"/>
                    <a:pt x="29" y="14"/>
                  </a:cubicBezTo>
                  <a:cubicBezTo>
                    <a:pt x="28" y="14"/>
                    <a:pt x="27" y="13"/>
                    <a:pt x="27" y="13"/>
                  </a:cubicBezTo>
                  <a:cubicBezTo>
                    <a:pt x="23" y="13"/>
                    <a:pt x="20" y="14"/>
                    <a:pt x="19" y="21"/>
                  </a:cubicBezTo>
                  <a:cubicBezTo>
                    <a:pt x="19" y="23"/>
                    <a:pt x="17" y="25"/>
                    <a:pt x="17" y="28"/>
                  </a:cubicBezTo>
                  <a:cubicBezTo>
                    <a:pt x="16" y="30"/>
                    <a:pt x="13" y="32"/>
                    <a:pt x="13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4" y="38"/>
                    <a:pt x="11" y="39"/>
                    <a:pt x="9" y="40"/>
                  </a:cubicBezTo>
                  <a:cubicBezTo>
                    <a:pt x="8" y="41"/>
                    <a:pt x="7" y="42"/>
                    <a:pt x="6" y="43"/>
                  </a:cubicBezTo>
                  <a:cubicBezTo>
                    <a:pt x="6" y="43"/>
                    <a:pt x="6" y="44"/>
                    <a:pt x="5" y="45"/>
                  </a:cubicBezTo>
                  <a:cubicBezTo>
                    <a:pt x="4" y="47"/>
                    <a:pt x="4" y="50"/>
                    <a:pt x="4" y="52"/>
                  </a:cubicBezTo>
                  <a:cubicBezTo>
                    <a:pt x="5" y="55"/>
                    <a:pt x="6" y="57"/>
                    <a:pt x="9" y="59"/>
                  </a:cubicBezTo>
                  <a:cubicBezTo>
                    <a:pt x="10" y="59"/>
                    <a:pt x="10" y="59"/>
                    <a:pt x="11" y="60"/>
                  </a:cubicBezTo>
                  <a:cubicBezTo>
                    <a:pt x="12" y="60"/>
                    <a:pt x="12" y="60"/>
                    <a:pt x="12" y="59"/>
                  </a:cubicBezTo>
                  <a:cubicBezTo>
                    <a:pt x="13" y="59"/>
                    <a:pt x="12" y="58"/>
                    <a:pt x="12" y="58"/>
                  </a:cubicBezTo>
                  <a:cubicBezTo>
                    <a:pt x="11" y="57"/>
                    <a:pt x="11" y="57"/>
                    <a:pt x="10" y="57"/>
                  </a:cubicBezTo>
                  <a:cubicBezTo>
                    <a:pt x="8" y="55"/>
                    <a:pt x="7" y="54"/>
                    <a:pt x="6" y="52"/>
                  </a:cubicBezTo>
                  <a:cubicBezTo>
                    <a:pt x="6" y="50"/>
                    <a:pt x="6" y="48"/>
                    <a:pt x="7" y="46"/>
                  </a:cubicBezTo>
                  <a:cubicBezTo>
                    <a:pt x="8" y="45"/>
                    <a:pt x="8" y="44"/>
                    <a:pt x="8" y="44"/>
                  </a:cubicBezTo>
                  <a:cubicBezTo>
                    <a:pt x="8" y="43"/>
                    <a:pt x="9" y="43"/>
                    <a:pt x="11" y="42"/>
                  </a:cubicBezTo>
                  <a:cubicBezTo>
                    <a:pt x="13" y="40"/>
                    <a:pt x="16" y="38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33"/>
                    <a:pt x="19" y="31"/>
                    <a:pt x="20" y="28"/>
                  </a:cubicBezTo>
                  <a:cubicBezTo>
                    <a:pt x="20" y="26"/>
                    <a:pt x="21" y="23"/>
                    <a:pt x="21" y="21"/>
                  </a:cubicBezTo>
                  <a:cubicBezTo>
                    <a:pt x="22" y="16"/>
                    <a:pt x="24" y="15"/>
                    <a:pt x="26" y="15"/>
                  </a:cubicBezTo>
                  <a:cubicBezTo>
                    <a:pt x="27" y="15"/>
                    <a:pt x="27" y="16"/>
                    <a:pt x="28" y="16"/>
                  </a:cubicBezTo>
                  <a:cubicBezTo>
                    <a:pt x="27" y="18"/>
                    <a:pt x="27" y="20"/>
                    <a:pt x="28" y="21"/>
                  </a:cubicBezTo>
                  <a:cubicBezTo>
                    <a:pt x="28" y="22"/>
                    <a:pt x="28" y="23"/>
                    <a:pt x="29" y="23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4" y="76"/>
                    <a:pt x="54" y="76"/>
                    <a:pt x="55" y="76"/>
                  </a:cubicBezTo>
                  <a:cubicBezTo>
                    <a:pt x="70" y="78"/>
                    <a:pt x="80" y="73"/>
                    <a:pt x="79" y="54"/>
                  </a:cubicBezTo>
                  <a:lnTo>
                    <a:pt x="55" y="25"/>
                  </a:lnTo>
                  <a:close/>
                  <a:moveTo>
                    <a:pt x="33" y="23"/>
                  </a:move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2" y="23"/>
                    <a:pt x="32" y="23"/>
                  </a:cubicBezTo>
                  <a:cubicBezTo>
                    <a:pt x="32" y="24"/>
                    <a:pt x="32" y="24"/>
                    <a:pt x="32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3" y="23"/>
                    <a:pt x="33" y="23"/>
                    <a:pt x="33" y="23"/>
                  </a:cubicBezTo>
                  <a:close/>
                  <a:moveTo>
                    <a:pt x="30" y="21"/>
                  </a:moveTo>
                  <a:cubicBezTo>
                    <a:pt x="30" y="21"/>
                    <a:pt x="30" y="21"/>
                    <a:pt x="30" y="21"/>
                  </a:cubicBezTo>
                  <a:cubicBezTo>
                    <a:pt x="29" y="20"/>
                    <a:pt x="29" y="18"/>
                    <a:pt x="30" y="17"/>
                  </a:cubicBezTo>
                  <a:cubicBezTo>
                    <a:pt x="30" y="18"/>
                    <a:pt x="31" y="18"/>
                    <a:pt x="31" y="18"/>
                  </a:cubicBezTo>
                  <a:cubicBezTo>
                    <a:pt x="31" y="19"/>
                    <a:pt x="32" y="19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1" y="21"/>
                    <a:pt x="31" y="21"/>
                    <a:pt x="31" y="21"/>
                  </a:cubicBezTo>
                  <a:lnTo>
                    <a:pt x="30" y="21"/>
                  </a:lnTo>
                  <a:close/>
                  <a:moveTo>
                    <a:pt x="34" y="26"/>
                  </a:moveTo>
                  <a:cubicBezTo>
                    <a:pt x="34" y="27"/>
                    <a:pt x="34" y="27"/>
                    <a:pt x="33" y="27"/>
                  </a:cubicBezTo>
                  <a:cubicBezTo>
                    <a:pt x="33" y="27"/>
                    <a:pt x="33" y="27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1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3" y="26"/>
                    <a:pt x="33" y="26"/>
                    <a:pt x="33" y="25"/>
                  </a:cubicBezTo>
                  <a:cubicBezTo>
                    <a:pt x="33" y="25"/>
                    <a:pt x="34" y="25"/>
                    <a:pt x="34" y="25"/>
                  </a:cubicBezTo>
                  <a:cubicBezTo>
                    <a:pt x="34" y="25"/>
                    <a:pt x="35" y="24"/>
                    <a:pt x="35" y="24"/>
                  </a:cubicBezTo>
                  <a:cubicBezTo>
                    <a:pt x="35" y="25"/>
                    <a:pt x="35" y="26"/>
                    <a:pt x="34" y="26"/>
                  </a:cubicBezTo>
                  <a:close/>
                  <a:moveTo>
                    <a:pt x="62" y="61"/>
                  </a:moveTo>
                  <a:cubicBezTo>
                    <a:pt x="55" y="58"/>
                    <a:pt x="55" y="58"/>
                    <a:pt x="55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62" y="54"/>
                    <a:pt x="62" y="54"/>
                    <a:pt x="62" y="54"/>
                  </a:cubicBezTo>
                  <a:lnTo>
                    <a:pt x="62" y="6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5" name="ïṩḷiḋê"/>
            <p:cNvSpPr/>
            <p:nvPr/>
          </p:nvSpPr>
          <p:spPr bwMode="auto">
            <a:xfrm>
              <a:off x="6137532" y="1198866"/>
              <a:ext cx="155135" cy="174679"/>
            </a:xfrm>
            <a:custGeom>
              <a:avLst/>
              <a:gdLst>
                <a:gd name="T0" fmla="*/ 5 w 61"/>
                <a:gd name="T1" fmla="*/ 2 h 69"/>
                <a:gd name="T2" fmla="*/ 5 w 61"/>
                <a:gd name="T3" fmla="*/ 2 h 69"/>
                <a:gd name="T4" fmla="*/ 6 w 61"/>
                <a:gd name="T5" fmla="*/ 2 h 69"/>
                <a:gd name="T6" fmla="*/ 6 w 61"/>
                <a:gd name="T7" fmla="*/ 2 h 69"/>
                <a:gd name="T8" fmla="*/ 6 w 61"/>
                <a:gd name="T9" fmla="*/ 2 h 69"/>
                <a:gd name="T10" fmla="*/ 7 w 61"/>
                <a:gd name="T11" fmla="*/ 1 h 69"/>
                <a:gd name="T12" fmla="*/ 7 w 61"/>
                <a:gd name="T13" fmla="*/ 1 h 69"/>
                <a:gd name="T14" fmla="*/ 21 w 61"/>
                <a:gd name="T15" fmla="*/ 5 h 69"/>
                <a:gd name="T16" fmla="*/ 52 w 61"/>
                <a:gd name="T17" fmla="*/ 40 h 69"/>
                <a:gd name="T18" fmla="*/ 52 w 61"/>
                <a:gd name="T19" fmla="*/ 40 h 69"/>
                <a:gd name="T20" fmla="*/ 51 w 61"/>
                <a:gd name="T21" fmla="*/ 41 h 69"/>
                <a:gd name="T22" fmla="*/ 31 w 61"/>
                <a:gd name="T23" fmla="*/ 20 h 69"/>
                <a:gd name="T24" fmla="*/ 30 w 61"/>
                <a:gd name="T25" fmla="*/ 18 h 69"/>
                <a:gd name="T26" fmla="*/ 6 w 61"/>
                <a:gd name="T27" fmla="*/ 4 h 69"/>
                <a:gd name="T28" fmla="*/ 6 w 61"/>
                <a:gd name="T29" fmla="*/ 4 h 69"/>
                <a:gd name="T30" fmla="*/ 5 w 61"/>
                <a:gd name="T31" fmla="*/ 5 h 69"/>
                <a:gd name="T32" fmla="*/ 5 w 61"/>
                <a:gd name="T33" fmla="*/ 5 h 69"/>
                <a:gd name="T34" fmla="*/ 5 w 61"/>
                <a:gd name="T35" fmla="*/ 5 h 69"/>
                <a:gd name="T36" fmla="*/ 4 w 61"/>
                <a:gd name="T37" fmla="*/ 6 h 69"/>
                <a:gd name="T38" fmla="*/ 36 w 61"/>
                <a:gd name="T39" fmla="*/ 54 h 69"/>
                <a:gd name="T40" fmla="*/ 56 w 61"/>
                <a:gd name="T41" fmla="*/ 66 h 69"/>
                <a:gd name="T42" fmla="*/ 56 w 61"/>
                <a:gd name="T43" fmla="*/ 66 h 69"/>
                <a:gd name="T44" fmla="*/ 57 w 61"/>
                <a:gd name="T45" fmla="*/ 65 h 69"/>
                <a:gd name="T46" fmla="*/ 57 w 61"/>
                <a:gd name="T47" fmla="*/ 65 h 69"/>
                <a:gd name="T48" fmla="*/ 58 w 61"/>
                <a:gd name="T49" fmla="*/ 65 h 69"/>
                <a:gd name="T50" fmla="*/ 20 w 61"/>
                <a:gd name="T51" fmla="*/ 18 h 69"/>
                <a:gd name="T52" fmla="*/ 18 w 61"/>
                <a:gd name="T53" fmla="*/ 19 h 69"/>
                <a:gd name="T54" fmla="*/ 18 w 61"/>
                <a:gd name="T55" fmla="*/ 19 h 69"/>
                <a:gd name="T56" fmla="*/ 17 w 61"/>
                <a:gd name="T57" fmla="*/ 20 h 69"/>
                <a:gd name="T58" fmla="*/ 17 w 61"/>
                <a:gd name="T59" fmla="*/ 21 h 69"/>
                <a:gd name="T60" fmla="*/ 17 w 61"/>
                <a:gd name="T61" fmla="*/ 22 h 69"/>
                <a:gd name="T62" fmla="*/ 16 w 61"/>
                <a:gd name="T63" fmla="*/ 22 h 69"/>
                <a:gd name="T64" fmla="*/ 16 w 61"/>
                <a:gd name="T65" fmla="*/ 23 h 69"/>
                <a:gd name="T66" fmla="*/ 38 w 61"/>
                <a:gd name="T67" fmla="*/ 52 h 69"/>
                <a:gd name="T68" fmla="*/ 38 w 61"/>
                <a:gd name="T69" fmla="*/ 52 h 69"/>
                <a:gd name="T70" fmla="*/ 38 w 61"/>
                <a:gd name="T71" fmla="*/ 52 h 69"/>
                <a:gd name="T72" fmla="*/ 37 w 61"/>
                <a:gd name="T73" fmla="*/ 53 h 69"/>
                <a:gd name="T74" fmla="*/ 17 w 61"/>
                <a:gd name="T75" fmla="*/ 30 h 69"/>
                <a:gd name="T76" fmla="*/ 17 w 61"/>
                <a:gd name="T77" fmla="*/ 30 h 69"/>
                <a:gd name="T78" fmla="*/ 17 w 61"/>
                <a:gd name="T79" fmla="*/ 30 h 69"/>
                <a:gd name="T80" fmla="*/ 17 w 61"/>
                <a:gd name="T81" fmla="*/ 29 h 69"/>
                <a:gd name="T82" fmla="*/ 16 w 61"/>
                <a:gd name="T83" fmla="*/ 29 h 69"/>
                <a:gd name="T84" fmla="*/ 16 w 61"/>
                <a:gd name="T85" fmla="*/ 29 h 69"/>
                <a:gd name="T86" fmla="*/ 18 w 61"/>
                <a:gd name="T87" fmla="*/ 17 h 69"/>
                <a:gd name="T88" fmla="*/ 18 w 61"/>
                <a:gd name="T89" fmla="*/ 17 h 69"/>
                <a:gd name="T90" fmla="*/ 19 w 61"/>
                <a:gd name="T91" fmla="*/ 17 h 69"/>
                <a:gd name="T92" fmla="*/ 19 w 61"/>
                <a:gd name="T93" fmla="*/ 17 h 69"/>
                <a:gd name="T94" fmla="*/ 25 w 61"/>
                <a:gd name="T95" fmla="*/ 16 h 69"/>
                <a:gd name="T96" fmla="*/ 26 w 61"/>
                <a:gd name="T97" fmla="*/ 17 h 69"/>
                <a:gd name="T98" fmla="*/ 27 w 61"/>
                <a:gd name="T99" fmla="*/ 17 h 69"/>
                <a:gd name="T100" fmla="*/ 29 w 61"/>
                <a:gd name="T101" fmla="*/ 18 h 69"/>
                <a:gd name="T102" fmla="*/ 29 w 61"/>
                <a:gd name="T103" fmla="*/ 19 h 69"/>
                <a:gd name="T104" fmla="*/ 58 w 61"/>
                <a:gd name="T105" fmla="*/ 51 h 69"/>
                <a:gd name="T106" fmla="*/ 61 w 61"/>
                <a:gd name="T107" fmla="*/ 56 h 69"/>
                <a:gd name="T108" fmla="*/ 61 w 61"/>
                <a:gd name="T109" fmla="*/ 57 h 69"/>
                <a:gd name="T110" fmla="*/ 61 w 61"/>
                <a:gd name="T111" fmla="*/ 57 h 69"/>
                <a:gd name="T112" fmla="*/ 61 w 61"/>
                <a:gd name="T113" fmla="*/ 58 h 69"/>
                <a:gd name="T114" fmla="*/ 61 w 61"/>
                <a:gd name="T115" fmla="*/ 58 h 69"/>
                <a:gd name="T116" fmla="*/ 59 w 61"/>
                <a:gd name="T117" fmla="*/ 65 h 69"/>
                <a:gd name="T118" fmla="*/ 59 w 61"/>
                <a:gd name="T119" fmla="*/ 65 h 69"/>
                <a:gd name="T120" fmla="*/ 59 w 61"/>
                <a:gd name="T121" fmla="*/ 66 h 69"/>
                <a:gd name="T122" fmla="*/ 59 w 61"/>
                <a:gd name="T123" fmla="*/ 66 h 69"/>
                <a:gd name="T124" fmla="*/ 35 w 61"/>
                <a:gd name="T125" fmla="*/ 5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1" h="69">
                  <a:moveTo>
                    <a:pt x="35" y="55"/>
                  </a:moveTo>
                  <a:cubicBezTo>
                    <a:pt x="12" y="29"/>
                    <a:pt x="12" y="29"/>
                    <a:pt x="12" y="2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4" y="19"/>
                    <a:pt x="2" y="17"/>
                    <a:pt x="2" y="15"/>
                  </a:cubicBezTo>
                  <a:cubicBezTo>
                    <a:pt x="0" y="12"/>
                    <a:pt x="0" y="8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11" y="0"/>
                    <a:pt x="14" y="0"/>
                    <a:pt x="17" y="2"/>
                  </a:cubicBezTo>
                  <a:cubicBezTo>
                    <a:pt x="18" y="2"/>
                    <a:pt x="20" y="4"/>
                    <a:pt x="21" y="5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9" y="5"/>
                    <a:pt x="17" y="4"/>
                    <a:pt x="16" y="3"/>
                  </a:cubicBezTo>
                  <a:cubicBezTo>
                    <a:pt x="14" y="2"/>
                    <a:pt x="11" y="1"/>
                    <a:pt x="8" y="3"/>
                  </a:cubicBezTo>
                  <a:cubicBezTo>
                    <a:pt x="7" y="3"/>
                    <a:pt x="7" y="3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9"/>
                    <a:pt x="2" y="12"/>
                    <a:pt x="3" y="15"/>
                  </a:cubicBezTo>
                  <a:cubicBezTo>
                    <a:pt x="4" y="16"/>
                    <a:pt x="5" y="18"/>
                    <a:pt x="6" y="19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5" y="63"/>
                    <a:pt x="45" y="64"/>
                    <a:pt x="46" y="65"/>
                  </a:cubicBezTo>
                  <a:cubicBezTo>
                    <a:pt x="47" y="65"/>
                    <a:pt x="47" y="65"/>
                    <a:pt x="48" y="66"/>
                  </a:cubicBezTo>
                  <a:cubicBezTo>
                    <a:pt x="50" y="67"/>
                    <a:pt x="52" y="67"/>
                    <a:pt x="55" y="66"/>
                  </a:cubicBezTo>
                  <a:cubicBezTo>
                    <a:pt x="55" y="66"/>
                    <a:pt x="55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59" y="64"/>
                    <a:pt x="59" y="62"/>
                    <a:pt x="59" y="61"/>
                  </a:cubicBezTo>
                  <a:cubicBezTo>
                    <a:pt x="60" y="59"/>
                    <a:pt x="60" y="58"/>
                    <a:pt x="59" y="56"/>
                  </a:cubicBezTo>
                  <a:cubicBezTo>
                    <a:pt x="59" y="56"/>
                    <a:pt x="59" y="55"/>
                    <a:pt x="58" y="54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48" y="43"/>
                    <a:pt x="48" y="43"/>
                    <a:pt x="48" y="43"/>
                  </a:cubicBezTo>
                  <a:cubicBezTo>
                    <a:pt x="42" y="35"/>
                    <a:pt x="35" y="28"/>
                    <a:pt x="29" y="21"/>
                  </a:cubicBezTo>
                  <a:cubicBezTo>
                    <a:pt x="26" y="18"/>
                    <a:pt x="23" y="16"/>
                    <a:pt x="20" y="18"/>
                  </a:cubicBezTo>
                  <a:cubicBezTo>
                    <a:pt x="19" y="18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6"/>
                    <a:pt x="17" y="28"/>
                    <a:pt x="19" y="29"/>
                  </a:cubicBezTo>
                  <a:cubicBezTo>
                    <a:pt x="25" y="37"/>
                    <a:pt x="32" y="44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1" y="45"/>
                    <a:pt x="24" y="38"/>
                    <a:pt x="18" y="31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5" y="27"/>
                    <a:pt x="15" y="26"/>
                    <a:pt x="15" y="24"/>
                  </a:cubicBezTo>
                  <a:cubicBezTo>
                    <a:pt x="15" y="22"/>
                    <a:pt x="15" y="20"/>
                    <a:pt x="16" y="19"/>
                  </a:cubicBezTo>
                  <a:cubicBezTo>
                    <a:pt x="17" y="18"/>
                    <a:pt x="17" y="18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1" y="16"/>
                    <a:pt x="23" y="15"/>
                    <a:pt x="25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8" y="17"/>
                    <a:pt x="28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9" y="30"/>
                    <a:pt x="48" y="40"/>
                    <a:pt x="58" y="51"/>
                  </a:cubicBezTo>
                  <a:cubicBezTo>
                    <a:pt x="58" y="52"/>
                    <a:pt x="59" y="53"/>
                    <a:pt x="60" y="53"/>
                  </a:cubicBezTo>
                  <a:cubicBezTo>
                    <a:pt x="60" y="54"/>
                    <a:pt x="60" y="55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1" y="59"/>
                    <a:pt x="61" y="60"/>
                    <a:pt x="61" y="60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1" y="62"/>
                    <a:pt x="61" y="63"/>
                    <a:pt x="60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57" y="67"/>
                    <a:pt x="57" y="67"/>
                    <a:pt x="56" y="67"/>
                  </a:cubicBezTo>
                  <a:cubicBezTo>
                    <a:pt x="53" y="69"/>
                    <a:pt x="50" y="69"/>
                    <a:pt x="47" y="67"/>
                  </a:cubicBezTo>
                  <a:cubicBezTo>
                    <a:pt x="47" y="67"/>
                    <a:pt x="46" y="66"/>
                    <a:pt x="45" y="66"/>
                  </a:cubicBezTo>
                  <a:cubicBezTo>
                    <a:pt x="44" y="65"/>
                    <a:pt x="43" y="64"/>
                    <a:pt x="43" y="63"/>
                  </a:cubicBezTo>
                  <a:lnTo>
                    <a:pt x="35" y="5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6" name="iŝľiḍè"/>
            <p:cNvSpPr/>
            <p:nvPr/>
          </p:nvSpPr>
          <p:spPr bwMode="auto">
            <a:xfrm>
              <a:off x="5195731" y="1366216"/>
              <a:ext cx="98944" cy="130704"/>
            </a:xfrm>
            <a:custGeom>
              <a:avLst/>
              <a:gdLst>
                <a:gd name="T0" fmla="*/ 19 w 39"/>
                <a:gd name="T1" fmla="*/ 51 h 52"/>
                <a:gd name="T2" fmla="*/ 36 w 39"/>
                <a:gd name="T3" fmla="*/ 17 h 52"/>
                <a:gd name="T4" fmla="*/ 35 w 39"/>
                <a:gd name="T5" fmla="*/ 16 h 52"/>
                <a:gd name="T6" fmla="*/ 19 w 39"/>
                <a:gd name="T7" fmla="*/ 49 h 52"/>
                <a:gd name="T8" fmla="*/ 18 w 39"/>
                <a:gd name="T9" fmla="*/ 51 h 52"/>
                <a:gd name="T10" fmla="*/ 32 w 39"/>
                <a:gd name="T11" fmla="*/ 5 h 52"/>
                <a:gd name="T12" fmla="*/ 29 w 39"/>
                <a:gd name="T13" fmla="*/ 16 h 52"/>
                <a:gd name="T14" fmla="*/ 18 w 39"/>
                <a:gd name="T15" fmla="*/ 51 h 52"/>
                <a:gd name="T16" fmla="*/ 18 w 39"/>
                <a:gd name="T17" fmla="*/ 51 h 52"/>
                <a:gd name="T18" fmla="*/ 31 w 39"/>
                <a:gd name="T19" fmla="*/ 9 h 52"/>
                <a:gd name="T20" fmla="*/ 27 w 39"/>
                <a:gd name="T21" fmla="*/ 20 h 52"/>
                <a:gd name="T22" fmla="*/ 18 w 39"/>
                <a:gd name="T23" fmla="*/ 51 h 52"/>
                <a:gd name="T24" fmla="*/ 16 w 39"/>
                <a:gd name="T25" fmla="*/ 50 h 52"/>
                <a:gd name="T26" fmla="*/ 18 w 39"/>
                <a:gd name="T27" fmla="*/ 25 h 52"/>
                <a:gd name="T28" fmla="*/ 19 w 39"/>
                <a:gd name="T29" fmla="*/ 23 h 52"/>
                <a:gd name="T30" fmla="*/ 29 w 39"/>
                <a:gd name="T31" fmla="*/ 6 h 52"/>
                <a:gd name="T32" fmla="*/ 29 w 39"/>
                <a:gd name="T33" fmla="*/ 6 h 52"/>
                <a:gd name="T34" fmla="*/ 29 w 39"/>
                <a:gd name="T35" fmla="*/ 6 h 52"/>
                <a:gd name="T36" fmla="*/ 29 w 39"/>
                <a:gd name="T37" fmla="*/ 6 h 52"/>
                <a:gd name="T38" fmla="*/ 29 w 39"/>
                <a:gd name="T39" fmla="*/ 6 h 52"/>
                <a:gd name="T40" fmla="*/ 30 w 39"/>
                <a:gd name="T41" fmla="*/ 6 h 52"/>
                <a:gd name="T42" fmla="*/ 30 w 39"/>
                <a:gd name="T43" fmla="*/ 6 h 52"/>
                <a:gd name="T44" fmla="*/ 30 w 39"/>
                <a:gd name="T45" fmla="*/ 6 h 52"/>
                <a:gd name="T46" fmla="*/ 30 w 39"/>
                <a:gd name="T47" fmla="*/ 6 h 52"/>
                <a:gd name="T48" fmla="*/ 30 w 39"/>
                <a:gd name="T49" fmla="*/ 6 h 52"/>
                <a:gd name="T50" fmla="*/ 30 w 39"/>
                <a:gd name="T51" fmla="*/ 6 h 52"/>
                <a:gd name="T52" fmla="*/ 30 w 39"/>
                <a:gd name="T53" fmla="*/ 6 h 52"/>
                <a:gd name="T54" fmla="*/ 30 w 39"/>
                <a:gd name="T55" fmla="*/ 6 h 52"/>
                <a:gd name="T56" fmla="*/ 29 w 39"/>
                <a:gd name="T57" fmla="*/ 11 h 52"/>
                <a:gd name="T58" fmla="*/ 22 w 39"/>
                <a:gd name="T59" fmla="*/ 25 h 52"/>
                <a:gd name="T60" fmla="*/ 18 w 39"/>
                <a:gd name="T61" fmla="*/ 25 h 52"/>
                <a:gd name="T62" fmla="*/ 18 w 39"/>
                <a:gd name="T63" fmla="*/ 25 h 52"/>
                <a:gd name="T64" fmla="*/ 18 w 39"/>
                <a:gd name="T65" fmla="*/ 25 h 52"/>
                <a:gd name="T66" fmla="*/ 14 w 39"/>
                <a:gd name="T67" fmla="*/ 35 h 52"/>
                <a:gd name="T68" fmla="*/ 15 w 39"/>
                <a:gd name="T69" fmla="*/ 29 h 52"/>
                <a:gd name="T70" fmla="*/ 16 w 39"/>
                <a:gd name="T71" fmla="*/ 25 h 52"/>
                <a:gd name="T72" fmla="*/ 18 w 39"/>
                <a:gd name="T73" fmla="*/ 25 h 52"/>
                <a:gd name="T74" fmla="*/ 4 w 39"/>
                <a:gd name="T75" fmla="*/ 48 h 52"/>
                <a:gd name="T76" fmla="*/ 11 w 39"/>
                <a:gd name="T77" fmla="*/ 23 h 52"/>
                <a:gd name="T78" fmla="*/ 7 w 39"/>
                <a:gd name="T79" fmla="*/ 12 h 52"/>
                <a:gd name="T80" fmla="*/ 9 w 39"/>
                <a:gd name="T81" fmla="*/ 0 h 52"/>
                <a:gd name="T82" fmla="*/ 12 w 39"/>
                <a:gd name="T83" fmla="*/ 2 h 52"/>
                <a:gd name="T84" fmla="*/ 12 w 39"/>
                <a:gd name="T85" fmla="*/ 2 h 52"/>
                <a:gd name="T86" fmla="*/ 12 w 39"/>
                <a:gd name="T87" fmla="*/ 2 h 52"/>
                <a:gd name="T88" fmla="*/ 12 w 39"/>
                <a:gd name="T89" fmla="*/ 2 h 52"/>
                <a:gd name="T90" fmla="*/ 12 w 39"/>
                <a:gd name="T91" fmla="*/ 2 h 52"/>
                <a:gd name="T92" fmla="*/ 12 w 39"/>
                <a:gd name="T93" fmla="*/ 2 h 52"/>
                <a:gd name="T94" fmla="*/ 12 w 39"/>
                <a:gd name="T95" fmla="*/ 2 h 52"/>
                <a:gd name="T96" fmla="*/ 13 w 39"/>
                <a:gd name="T97" fmla="*/ 5 h 52"/>
                <a:gd name="T98" fmla="*/ 16 w 39"/>
                <a:gd name="T99" fmla="*/ 25 h 52"/>
                <a:gd name="T100" fmla="*/ 15 w 39"/>
                <a:gd name="T101" fmla="*/ 29 h 52"/>
                <a:gd name="T102" fmla="*/ 1 w 39"/>
                <a:gd name="T103" fmla="*/ 5 h 52"/>
                <a:gd name="T104" fmla="*/ 3 w 39"/>
                <a:gd name="T105" fmla="*/ 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9" h="52">
                  <a:moveTo>
                    <a:pt x="19" y="50"/>
                  </a:moveTo>
                  <a:cubicBezTo>
                    <a:pt x="19" y="50"/>
                    <a:pt x="19" y="50"/>
                    <a:pt x="19" y="50"/>
                  </a:cubicBezTo>
                  <a:cubicBezTo>
                    <a:pt x="19" y="50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0"/>
                    <a:pt x="19" y="50"/>
                    <a:pt x="19" y="50"/>
                  </a:cubicBezTo>
                  <a:close/>
                  <a:moveTo>
                    <a:pt x="32" y="5"/>
                  </a:moveTo>
                  <a:cubicBezTo>
                    <a:pt x="32" y="5"/>
                    <a:pt x="32" y="5"/>
                    <a:pt x="32" y="5"/>
                  </a:cubicBezTo>
                  <a:cubicBezTo>
                    <a:pt x="33" y="5"/>
                    <a:pt x="35" y="6"/>
                    <a:pt x="35" y="7"/>
                  </a:cubicBezTo>
                  <a:cubicBezTo>
                    <a:pt x="38" y="8"/>
                    <a:pt x="39" y="11"/>
                    <a:pt x="38" y="14"/>
                  </a:cubicBezTo>
                  <a:cubicBezTo>
                    <a:pt x="38" y="16"/>
                    <a:pt x="36" y="17"/>
                    <a:pt x="36" y="17"/>
                  </a:cubicBezTo>
                  <a:cubicBezTo>
                    <a:pt x="34" y="19"/>
                    <a:pt x="32" y="20"/>
                    <a:pt x="29" y="20"/>
                  </a:cubicBezTo>
                  <a:cubicBezTo>
                    <a:pt x="29" y="20"/>
                    <a:pt x="28" y="20"/>
                    <a:pt x="28" y="20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7"/>
                    <a:pt x="29" y="17"/>
                    <a:pt x="30" y="17"/>
                  </a:cubicBezTo>
                  <a:cubicBezTo>
                    <a:pt x="31" y="18"/>
                    <a:pt x="32" y="17"/>
                    <a:pt x="33" y="17"/>
                  </a:cubicBezTo>
                  <a:cubicBezTo>
                    <a:pt x="34" y="17"/>
                    <a:pt x="34" y="17"/>
                    <a:pt x="35" y="16"/>
                  </a:cubicBezTo>
                  <a:cubicBezTo>
                    <a:pt x="35" y="16"/>
                    <a:pt x="36" y="16"/>
                    <a:pt x="36" y="15"/>
                  </a:cubicBezTo>
                  <a:cubicBezTo>
                    <a:pt x="37" y="13"/>
                    <a:pt x="37" y="10"/>
                    <a:pt x="34" y="9"/>
                  </a:cubicBezTo>
                  <a:cubicBezTo>
                    <a:pt x="33" y="8"/>
                    <a:pt x="33" y="8"/>
                    <a:pt x="31" y="8"/>
                  </a:cubicBezTo>
                  <a:cubicBezTo>
                    <a:pt x="31" y="8"/>
                    <a:pt x="31" y="8"/>
                    <a:pt x="31" y="8"/>
                  </a:cubicBezTo>
                  <a:lnTo>
                    <a:pt x="32" y="5"/>
                  </a:lnTo>
                  <a:close/>
                  <a:moveTo>
                    <a:pt x="19" y="49"/>
                  </a:moveTo>
                  <a:cubicBezTo>
                    <a:pt x="19" y="50"/>
                    <a:pt x="19" y="50"/>
                    <a:pt x="19" y="50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49"/>
                    <a:pt x="19" y="49"/>
                    <a:pt x="19" y="49"/>
                  </a:cubicBezTo>
                  <a:close/>
                  <a:moveTo>
                    <a:pt x="32" y="5"/>
                  </a:moveTo>
                  <a:cubicBezTo>
                    <a:pt x="32" y="5"/>
                    <a:pt x="32" y="5"/>
                    <a:pt x="32" y="5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1" y="8"/>
                    <a:pt x="31" y="8"/>
                    <a:pt x="31" y="9"/>
                  </a:cubicBezTo>
                  <a:cubicBezTo>
                    <a:pt x="32" y="5"/>
                    <a:pt x="32" y="5"/>
                    <a:pt x="32" y="5"/>
                  </a:cubicBezTo>
                  <a:close/>
                  <a:moveTo>
                    <a:pt x="28" y="20"/>
                  </a:moveTo>
                  <a:cubicBezTo>
                    <a:pt x="28" y="20"/>
                    <a:pt x="28" y="20"/>
                    <a:pt x="27" y="20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6"/>
                    <a:pt x="29" y="16"/>
                    <a:pt x="29" y="16"/>
                  </a:cubicBezTo>
                  <a:lnTo>
                    <a:pt x="28" y="20"/>
                  </a:lnTo>
                  <a:close/>
                  <a:moveTo>
                    <a:pt x="19" y="49"/>
                  </a:moveTo>
                  <a:cubicBezTo>
                    <a:pt x="19" y="49"/>
                    <a:pt x="19" y="49"/>
                    <a:pt x="19" y="49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49"/>
                    <a:pt x="19" y="49"/>
                    <a:pt x="19" y="49"/>
                  </a:cubicBezTo>
                  <a:close/>
                  <a:moveTo>
                    <a:pt x="32" y="5"/>
                  </a:moveTo>
                  <a:cubicBezTo>
                    <a:pt x="32" y="5"/>
                    <a:pt x="32" y="5"/>
                    <a:pt x="32" y="5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2" y="5"/>
                    <a:pt x="32" y="5"/>
                    <a:pt x="32" y="5"/>
                  </a:cubicBezTo>
                  <a:close/>
                  <a:moveTo>
                    <a:pt x="27" y="20"/>
                  </a:moveTo>
                  <a:cubicBezTo>
                    <a:pt x="27" y="20"/>
                    <a:pt x="27" y="20"/>
                    <a:pt x="27" y="20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6"/>
                    <a:pt x="29" y="16"/>
                    <a:pt x="29" y="16"/>
                  </a:cubicBezTo>
                  <a:lnTo>
                    <a:pt x="27" y="20"/>
                  </a:lnTo>
                  <a:close/>
                  <a:moveTo>
                    <a:pt x="21" y="25"/>
                  </a:moveTo>
                  <a:cubicBezTo>
                    <a:pt x="18" y="30"/>
                    <a:pt x="18" y="30"/>
                    <a:pt x="18" y="30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7" y="52"/>
                    <a:pt x="17" y="51"/>
                  </a:cubicBezTo>
                  <a:cubicBezTo>
                    <a:pt x="16" y="51"/>
                    <a:pt x="16" y="50"/>
                    <a:pt x="16" y="50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9" y="25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7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5"/>
                    <a:pt x="32" y="5"/>
                    <a:pt x="32" y="5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0" y="9"/>
                    <a:pt x="29" y="10"/>
                    <a:pt x="29" y="11"/>
                  </a:cubicBezTo>
                  <a:cubicBezTo>
                    <a:pt x="28" y="12"/>
                    <a:pt x="28" y="13"/>
                    <a:pt x="28" y="14"/>
                  </a:cubicBezTo>
                  <a:cubicBezTo>
                    <a:pt x="28" y="15"/>
                    <a:pt x="28" y="15"/>
                    <a:pt x="28" y="16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6" y="20"/>
                    <a:pt x="26" y="21"/>
                  </a:cubicBezTo>
                  <a:cubicBezTo>
                    <a:pt x="26" y="21"/>
                    <a:pt x="24" y="22"/>
                    <a:pt x="23" y="23"/>
                  </a:cubicBezTo>
                  <a:cubicBezTo>
                    <a:pt x="22" y="24"/>
                    <a:pt x="22" y="25"/>
                    <a:pt x="22" y="25"/>
                  </a:cubicBezTo>
                  <a:cubicBezTo>
                    <a:pt x="22" y="25"/>
                    <a:pt x="22" y="25"/>
                    <a:pt x="21" y="25"/>
                  </a:cubicBezTo>
                  <a:cubicBezTo>
                    <a:pt x="21" y="25"/>
                    <a:pt x="21" y="25"/>
                    <a:pt x="21" y="25"/>
                  </a:cubicBezTo>
                  <a:close/>
                  <a:moveTo>
                    <a:pt x="18" y="25"/>
                  </a:move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lose/>
                  <a:moveTo>
                    <a:pt x="18" y="25"/>
                  </a:moveTo>
                  <a:cubicBezTo>
                    <a:pt x="14" y="38"/>
                    <a:pt x="14" y="38"/>
                    <a:pt x="14" y="38"/>
                  </a:cubicBezTo>
                  <a:lnTo>
                    <a:pt x="18" y="25"/>
                  </a:lnTo>
                  <a:close/>
                  <a:moveTo>
                    <a:pt x="14" y="38"/>
                  </a:moveTo>
                  <a:cubicBezTo>
                    <a:pt x="14" y="37"/>
                    <a:pt x="14" y="37"/>
                    <a:pt x="14" y="37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lnTo>
                    <a:pt x="14" y="38"/>
                  </a:lnTo>
                  <a:close/>
                  <a:moveTo>
                    <a:pt x="14" y="37"/>
                  </a:moveTo>
                  <a:cubicBezTo>
                    <a:pt x="14" y="35"/>
                    <a:pt x="14" y="35"/>
                    <a:pt x="14" y="35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6" y="29"/>
                  </a:cubicBezTo>
                  <a:cubicBezTo>
                    <a:pt x="16" y="29"/>
                    <a:pt x="15" y="29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5"/>
                    <a:pt x="17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lnTo>
                    <a:pt x="14" y="37"/>
                  </a:lnTo>
                  <a:close/>
                  <a:moveTo>
                    <a:pt x="13" y="37"/>
                  </a:moveTo>
                  <a:cubicBezTo>
                    <a:pt x="5" y="48"/>
                    <a:pt x="5" y="48"/>
                    <a:pt x="5" y="48"/>
                  </a:cubicBezTo>
                  <a:cubicBezTo>
                    <a:pt x="5" y="48"/>
                    <a:pt x="4" y="49"/>
                    <a:pt x="4" y="48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3" y="48"/>
                    <a:pt x="2" y="47"/>
                    <a:pt x="3" y="46"/>
                  </a:cubicBezTo>
                  <a:cubicBezTo>
                    <a:pt x="3" y="46"/>
                    <a:pt x="7" y="39"/>
                    <a:pt x="7" y="3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2"/>
                    <a:pt x="10" y="20"/>
                  </a:cubicBezTo>
                  <a:cubicBezTo>
                    <a:pt x="10" y="19"/>
                    <a:pt x="9" y="17"/>
                    <a:pt x="9" y="17"/>
                  </a:cubicBezTo>
                  <a:cubicBezTo>
                    <a:pt x="9" y="16"/>
                    <a:pt x="8" y="15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2"/>
                    <a:pt x="7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1"/>
                    <a:pt x="10" y="11"/>
                    <a:pt x="11" y="10"/>
                  </a:cubicBezTo>
                  <a:cubicBezTo>
                    <a:pt x="11" y="9"/>
                    <a:pt x="11" y="8"/>
                    <a:pt x="11" y="7"/>
                  </a:cubicBezTo>
                  <a:cubicBezTo>
                    <a:pt x="11" y="5"/>
                    <a:pt x="10" y="4"/>
                    <a:pt x="9" y="3"/>
                  </a:cubicBezTo>
                  <a:cubicBezTo>
                    <a:pt x="9" y="3"/>
                    <a:pt x="9" y="3"/>
                    <a:pt x="8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3" y="2"/>
                    <a:pt x="13" y="4"/>
                    <a:pt x="13" y="4"/>
                  </a:cubicBezTo>
                  <a:cubicBezTo>
                    <a:pt x="13" y="4"/>
                    <a:pt x="13" y="5"/>
                    <a:pt x="13" y="5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4"/>
                    <a:pt x="16" y="24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lnTo>
                    <a:pt x="13" y="37"/>
                  </a:lnTo>
                  <a:close/>
                  <a:moveTo>
                    <a:pt x="5" y="14"/>
                  </a:moveTo>
                  <a:cubicBezTo>
                    <a:pt x="3" y="13"/>
                    <a:pt x="2" y="11"/>
                    <a:pt x="1" y="9"/>
                  </a:cubicBezTo>
                  <a:cubicBezTo>
                    <a:pt x="1" y="9"/>
                    <a:pt x="0" y="8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2"/>
                    <a:pt x="4" y="1"/>
                    <a:pt x="6" y="0"/>
                  </a:cubicBezTo>
                  <a:cubicBezTo>
                    <a:pt x="7" y="0"/>
                    <a:pt x="8" y="0"/>
                    <a:pt x="9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4" y="3"/>
                    <a:pt x="2" y="5"/>
                    <a:pt x="2" y="8"/>
                  </a:cubicBezTo>
                  <a:cubicBezTo>
                    <a:pt x="2" y="8"/>
                    <a:pt x="3" y="8"/>
                    <a:pt x="3" y="9"/>
                  </a:cubicBezTo>
                  <a:cubicBezTo>
                    <a:pt x="3" y="9"/>
                    <a:pt x="4" y="10"/>
                    <a:pt x="4" y="11"/>
                  </a:cubicBezTo>
                  <a:cubicBezTo>
                    <a:pt x="5" y="11"/>
                    <a:pt x="5" y="11"/>
                    <a:pt x="6" y="11"/>
                  </a:cubicBezTo>
                  <a:lnTo>
                    <a:pt x="5" y="1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7" name="îšľíḋé"/>
            <p:cNvSpPr/>
            <p:nvPr/>
          </p:nvSpPr>
          <p:spPr bwMode="auto">
            <a:xfrm>
              <a:off x="5975068" y="1175657"/>
              <a:ext cx="103831" cy="120932"/>
            </a:xfrm>
            <a:custGeom>
              <a:avLst/>
              <a:gdLst>
                <a:gd name="T0" fmla="*/ 39 w 41"/>
                <a:gd name="T1" fmla="*/ 43 h 48"/>
                <a:gd name="T2" fmla="*/ 35 w 41"/>
                <a:gd name="T3" fmla="*/ 46 h 48"/>
                <a:gd name="T4" fmla="*/ 35 w 41"/>
                <a:gd name="T5" fmla="*/ 46 h 48"/>
                <a:gd name="T6" fmla="*/ 35 w 41"/>
                <a:gd name="T7" fmla="*/ 46 h 48"/>
                <a:gd name="T8" fmla="*/ 31 w 41"/>
                <a:gd name="T9" fmla="*/ 36 h 48"/>
                <a:gd name="T10" fmla="*/ 35 w 41"/>
                <a:gd name="T11" fmla="*/ 47 h 48"/>
                <a:gd name="T12" fmla="*/ 26 w 41"/>
                <a:gd name="T13" fmla="*/ 28 h 48"/>
                <a:gd name="T14" fmla="*/ 26 w 41"/>
                <a:gd name="T15" fmla="*/ 21 h 48"/>
                <a:gd name="T16" fmla="*/ 26 w 41"/>
                <a:gd name="T17" fmla="*/ 28 h 48"/>
                <a:gd name="T18" fmla="*/ 24 w 41"/>
                <a:gd name="T19" fmla="*/ 10 h 48"/>
                <a:gd name="T20" fmla="*/ 26 w 41"/>
                <a:gd name="T21" fmla="*/ 3 h 48"/>
                <a:gd name="T22" fmla="*/ 25 w 41"/>
                <a:gd name="T23" fmla="*/ 22 h 48"/>
                <a:gd name="T24" fmla="*/ 24 w 41"/>
                <a:gd name="T25" fmla="*/ 24 h 48"/>
                <a:gd name="T26" fmla="*/ 24 w 41"/>
                <a:gd name="T27" fmla="*/ 3 h 48"/>
                <a:gd name="T28" fmla="*/ 24 w 41"/>
                <a:gd name="T29" fmla="*/ 30 h 48"/>
                <a:gd name="T30" fmla="*/ 24 w 41"/>
                <a:gd name="T31" fmla="*/ 24 h 48"/>
                <a:gd name="T32" fmla="*/ 24 w 41"/>
                <a:gd name="T33" fmla="*/ 10 h 48"/>
                <a:gd name="T34" fmla="*/ 24 w 41"/>
                <a:gd name="T35" fmla="*/ 1 h 48"/>
                <a:gd name="T36" fmla="*/ 22 w 41"/>
                <a:gd name="T37" fmla="*/ 25 h 48"/>
                <a:gd name="T38" fmla="*/ 24 w 41"/>
                <a:gd name="T39" fmla="*/ 24 h 48"/>
                <a:gd name="T40" fmla="*/ 24 w 41"/>
                <a:gd name="T41" fmla="*/ 24 h 48"/>
                <a:gd name="T42" fmla="*/ 23 w 41"/>
                <a:gd name="T43" fmla="*/ 24 h 48"/>
                <a:gd name="T44" fmla="*/ 23 w 41"/>
                <a:gd name="T45" fmla="*/ 24 h 48"/>
                <a:gd name="T46" fmla="*/ 23 w 41"/>
                <a:gd name="T47" fmla="*/ 24 h 48"/>
                <a:gd name="T48" fmla="*/ 23 w 41"/>
                <a:gd name="T49" fmla="*/ 24 h 48"/>
                <a:gd name="T50" fmla="*/ 23 w 41"/>
                <a:gd name="T51" fmla="*/ 24 h 48"/>
                <a:gd name="T52" fmla="*/ 23 w 41"/>
                <a:gd name="T53" fmla="*/ 24 h 48"/>
                <a:gd name="T54" fmla="*/ 23 w 41"/>
                <a:gd name="T55" fmla="*/ 24 h 48"/>
                <a:gd name="T56" fmla="*/ 24 w 41"/>
                <a:gd name="T57" fmla="*/ 24 h 48"/>
                <a:gd name="T58" fmla="*/ 23 w 41"/>
                <a:gd name="T59" fmla="*/ 11 h 48"/>
                <a:gd name="T60" fmla="*/ 22 w 41"/>
                <a:gd name="T61" fmla="*/ 2 h 48"/>
                <a:gd name="T62" fmla="*/ 14 w 41"/>
                <a:gd name="T63" fmla="*/ 23 h 48"/>
                <a:gd name="T64" fmla="*/ 11 w 41"/>
                <a:gd name="T65" fmla="*/ 17 h 48"/>
                <a:gd name="T66" fmla="*/ 7 w 41"/>
                <a:gd name="T67" fmla="*/ 10 h 48"/>
                <a:gd name="T68" fmla="*/ 7 w 41"/>
                <a:gd name="T69" fmla="*/ 10 h 48"/>
                <a:gd name="T70" fmla="*/ 7 w 41"/>
                <a:gd name="T71" fmla="*/ 10 h 48"/>
                <a:gd name="T72" fmla="*/ 7 w 41"/>
                <a:gd name="T73" fmla="*/ 10 h 48"/>
                <a:gd name="T74" fmla="*/ 7 w 41"/>
                <a:gd name="T75" fmla="*/ 10 h 48"/>
                <a:gd name="T76" fmla="*/ 7 w 41"/>
                <a:gd name="T77" fmla="*/ 10 h 48"/>
                <a:gd name="T78" fmla="*/ 7 w 41"/>
                <a:gd name="T79" fmla="*/ 10 h 48"/>
                <a:gd name="T80" fmla="*/ 7 w 41"/>
                <a:gd name="T81" fmla="*/ 10 h 48"/>
                <a:gd name="T82" fmla="*/ 7 w 41"/>
                <a:gd name="T83" fmla="*/ 10 h 48"/>
                <a:gd name="T84" fmla="*/ 7 w 41"/>
                <a:gd name="T85" fmla="*/ 10 h 48"/>
                <a:gd name="T86" fmla="*/ 7 w 41"/>
                <a:gd name="T87" fmla="*/ 10 h 48"/>
                <a:gd name="T88" fmla="*/ 7 w 41"/>
                <a:gd name="T89" fmla="*/ 10 h 48"/>
                <a:gd name="T90" fmla="*/ 22 w 41"/>
                <a:gd name="T91" fmla="*/ 25 h 48"/>
                <a:gd name="T92" fmla="*/ 20 w 41"/>
                <a:gd name="T93" fmla="*/ 3 h 48"/>
                <a:gd name="T94" fmla="*/ 15 w 41"/>
                <a:gd name="T95" fmla="*/ 5 h 48"/>
                <a:gd name="T96" fmla="*/ 15 w 41"/>
                <a:gd name="T97" fmla="*/ 5 h 48"/>
                <a:gd name="T98" fmla="*/ 15 w 41"/>
                <a:gd name="T99" fmla="*/ 5 h 48"/>
                <a:gd name="T100" fmla="*/ 15 w 41"/>
                <a:gd name="T101" fmla="*/ 5 h 48"/>
                <a:gd name="T102" fmla="*/ 15 w 41"/>
                <a:gd name="T103" fmla="*/ 5 h 48"/>
                <a:gd name="T104" fmla="*/ 15 w 41"/>
                <a:gd name="T105" fmla="*/ 5 h 48"/>
                <a:gd name="T106" fmla="*/ 15 w 41"/>
                <a:gd name="T107" fmla="*/ 5 h 48"/>
                <a:gd name="T108" fmla="*/ 15 w 41"/>
                <a:gd name="T109" fmla="*/ 5 h 48"/>
                <a:gd name="T110" fmla="*/ 15 w 41"/>
                <a:gd name="T111" fmla="*/ 5 h 48"/>
                <a:gd name="T112" fmla="*/ 15 w 41"/>
                <a:gd name="T113" fmla="*/ 5 h 48"/>
                <a:gd name="T114" fmla="*/ 1 w 41"/>
                <a:gd name="T115" fmla="*/ 20 h 48"/>
                <a:gd name="T116" fmla="*/ 6 w 41"/>
                <a:gd name="T117" fmla="*/ 1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" h="48">
                  <a:moveTo>
                    <a:pt x="35" y="35"/>
                  </a:moveTo>
                  <a:cubicBezTo>
                    <a:pt x="35" y="35"/>
                    <a:pt x="35" y="35"/>
                    <a:pt x="35" y="35"/>
                  </a:cubicBezTo>
                  <a:cubicBezTo>
                    <a:pt x="35" y="35"/>
                    <a:pt x="40" y="41"/>
                    <a:pt x="41" y="41"/>
                  </a:cubicBezTo>
                  <a:cubicBezTo>
                    <a:pt x="41" y="41"/>
                    <a:pt x="41" y="42"/>
                    <a:pt x="41" y="43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1" y="43"/>
                    <a:pt x="41" y="43"/>
                    <a:pt x="40" y="43"/>
                  </a:cubicBezTo>
                  <a:cubicBezTo>
                    <a:pt x="40" y="43"/>
                    <a:pt x="39" y="43"/>
                    <a:pt x="39" y="43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5" y="35"/>
                    <a:pt x="35" y="35"/>
                    <a:pt x="35" y="35"/>
                  </a:cubicBezTo>
                  <a:close/>
                  <a:moveTo>
                    <a:pt x="35" y="46"/>
                  </a:moveTo>
                  <a:cubicBezTo>
                    <a:pt x="35" y="46"/>
                    <a:pt x="35" y="46"/>
                    <a:pt x="35" y="47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lose/>
                  <a:moveTo>
                    <a:pt x="35" y="35"/>
                  </a:moveTo>
                  <a:cubicBezTo>
                    <a:pt x="35" y="35"/>
                    <a:pt x="35" y="35"/>
                    <a:pt x="35" y="35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5" y="35"/>
                    <a:pt x="35" y="35"/>
                    <a:pt x="35" y="35"/>
                  </a:cubicBezTo>
                  <a:close/>
                  <a:moveTo>
                    <a:pt x="35" y="46"/>
                  </a:move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lose/>
                  <a:moveTo>
                    <a:pt x="26" y="22"/>
                  </a:moveTo>
                  <a:cubicBezTo>
                    <a:pt x="28" y="27"/>
                    <a:pt x="28" y="27"/>
                    <a:pt x="28" y="27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4" y="48"/>
                    <a:pt x="33" y="47"/>
                    <a:pt x="33" y="47"/>
                  </a:cubicBezTo>
                  <a:cubicBezTo>
                    <a:pt x="33" y="46"/>
                    <a:pt x="29" y="39"/>
                    <a:pt x="29" y="39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6" y="29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6" y="3"/>
                  </a:moveTo>
                  <a:cubicBezTo>
                    <a:pt x="27" y="4"/>
                    <a:pt x="27" y="6"/>
                    <a:pt x="27" y="6"/>
                  </a:cubicBezTo>
                  <a:cubicBezTo>
                    <a:pt x="28" y="8"/>
                    <a:pt x="27" y="10"/>
                    <a:pt x="26" y="12"/>
                  </a:cubicBezTo>
                  <a:cubicBezTo>
                    <a:pt x="26" y="3"/>
                    <a:pt x="26" y="3"/>
                    <a:pt x="26" y="3"/>
                  </a:cubicBezTo>
                  <a:close/>
                  <a:moveTo>
                    <a:pt x="26" y="21"/>
                  </a:move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lose/>
                  <a:moveTo>
                    <a:pt x="25" y="22"/>
                  </a:moveTo>
                  <a:cubicBezTo>
                    <a:pt x="26" y="22"/>
                    <a:pt x="26" y="22"/>
                    <a:pt x="26" y="22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5" y="29"/>
                    <a:pt x="26" y="29"/>
                    <a:pt x="26" y="29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5" y="10"/>
                    <a:pt x="25" y="9"/>
                    <a:pt x="25" y="8"/>
                  </a:cubicBezTo>
                  <a:cubicBezTo>
                    <a:pt x="26" y="8"/>
                    <a:pt x="26" y="7"/>
                    <a:pt x="26" y="6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4"/>
                    <a:pt x="25" y="4"/>
                    <a:pt x="24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26" y="2"/>
                    <a:pt x="26" y="2"/>
                    <a:pt x="26" y="3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2"/>
                    <a:pt x="26" y="12"/>
                    <a:pt x="25" y="12"/>
                  </a:cubicBezTo>
                  <a:cubicBezTo>
                    <a:pt x="25" y="13"/>
                    <a:pt x="25" y="15"/>
                    <a:pt x="24" y="15"/>
                  </a:cubicBezTo>
                  <a:cubicBezTo>
                    <a:pt x="24" y="16"/>
                    <a:pt x="25" y="17"/>
                    <a:pt x="25" y="19"/>
                  </a:cubicBezTo>
                  <a:cubicBezTo>
                    <a:pt x="25" y="20"/>
                    <a:pt x="26" y="20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6" y="22"/>
                    <a:pt x="25" y="22"/>
                  </a:cubicBezTo>
                  <a:close/>
                  <a:moveTo>
                    <a:pt x="24" y="30"/>
                  </a:moveTo>
                  <a:cubicBezTo>
                    <a:pt x="24" y="30"/>
                    <a:pt x="24" y="30"/>
                    <a:pt x="24" y="3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30"/>
                    <a:pt x="24" y="30"/>
                    <a:pt x="24" y="30"/>
                  </a:cubicBezTo>
                  <a:close/>
                  <a:moveTo>
                    <a:pt x="24" y="1"/>
                  </a:moveTo>
                  <a:cubicBezTo>
                    <a:pt x="24" y="1"/>
                    <a:pt x="24" y="1"/>
                    <a:pt x="24" y="1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1"/>
                    <a:pt x="24" y="1"/>
                    <a:pt x="24" y="1"/>
                  </a:cubicBezTo>
                  <a:close/>
                  <a:moveTo>
                    <a:pt x="24" y="10"/>
                  </a:moveTo>
                  <a:cubicBezTo>
                    <a:pt x="24" y="10"/>
                    <a:pt x="24" y="10"/>
                    <a:pt x="24" y="1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lnTo>
                    <a:pt x="24" y="10"/>
                  </a:lnTo>
                  <a:close/>
                  <a:moveTo>
                    <a:pt x="24" y="30"/>
                  </a:move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30"/>
                    <a:pt x="24" y="30"/>
                    <a:pt x="24" y="30"/>
                  </a:cubicBezTo>
                  <a:close/>
                  <a:moveTo>
                    <a:pt x="24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3"/>
                    <a:pt x="24" y="23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lose/>
                  <a:moveTo>
                    <a:pt x="24" y="1"/>
                  </a:moveTo>
                  <a:cubicBezTo>
                    <a:pt x="24" y="1"/>
                    <a:pt x="24" y="1"/>
                    <a:pt x="24" y="1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lnTo>
                    <a:pt x="24" y="1"/>
                  </a:lnTo>
                  <a:close/>
                  <a:moveTo>
                    <a:pt x="24" y="29"/>
                  </a:moveTo>
                  <a:cubicBezTo>
                    <a:pt x="22" y="28"/>
                    <a:pt x="22" y="28"/>
                    <a:pt x="22" y="28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9"/>
                    <a:pt x="24" y="29"/>
                    <a:pt x="24" y="29"/>
                  </a:cubicBezTo>
                  <a:close/>
                  <a:moveTo>
                    <a:pt x="24" y="22"/>
                  </a:move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3" y="23"/>
                    <a:pt x="23" y="22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11"/>
                    <a:pt x="22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4" y="11"/>
                    <a:pt x="24" y="10"/>
                  </a:cubicBezTo>
                  <a:cubicBezTo>
                    <a:pt x="24" y="22"/>
                    <a:pt x="24" y="22"/>
                    <a:pt x="24" y="22"/>
                  </a:cubicBezTo>
                  <a:close/>
                  <a:moveTo>
                    <a:pt x="22" y="0"/>
                  </a:moveTo>
                  <a:cubicBezTo>
                    <a:pt x="22" y="0"/>
                    <a:pt x="23" y="1"/>
                    <a:pt x="24" y="1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2" y="2"/>
                    <a:pt x="22" y="2"/>
                  </a:cubicBezTo>
                  <a:lnTo>
                    <a:pt x="22" y="0"/>
                  </a:lnTo>
                  <a:close/>
                  <a:moveTo>
                    <a:pt x="22" y="28"/>
                  </a:move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8" y="25"/>
                    <a:pt x="17" y="25"/>
                  </a:cubicBezTo>
                  <a:cubicBezTo>
                    <a:pt x="16" y="24"/>
                    <a:pt x="14" y="23"/>
                    <a:pt x="14" y="23"/>
                  </a:cubicBezTo>
                  <a:cubicBezTo>
                    <a:pt x="13" y="23"/>
                    <a:pt x="12" y="23"/>
                    <a:pt x="11" y="23"/>
                  </a:cubicBezTo>
                  <a:cubicBezTo>
                    <a:pt x="9" y="23"/>
                    <a:pt x="8" y="23"/>
                    <a:pt x="7" y="23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1"/>
                    <a:pt x="9" y="21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19"/>
                    <a:pt x="11" y="18"/>
                    <a:pt x="11" y="17"/>
                  </a:cubicBezTo>
                  <a:cubicBezTo>
                    <a:pt x="11" y="16"/>
                    <a:pt x="10" y="15"/>
                    <a:pt x="9" y="15"/>
                  </a:cubicBezTo>
                  <a:cubicBezTo>
                    <a:pt x="8" y="14"/>
                    <a:pt x="7" y="13"/>
                    <a:pt x="7" y="13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8" y="10"/>
                    <a:pt x="8" y="10"/>
                  </a:cubicBezTo>
                  <a:cubicBezTo>
                    <a:pt x="8" y="11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5"/>
                    <a:pt x="21" y="25"/>
                    <a:pt x="22" y="25"/>
                  </a:cubicBezTo>
                  <a:cubicBezTo>
                    <a:pt x="22" y="28"/>
                    <a:pt x="22" y="28"/>
                    <a:pt x="22" y="28"/>
                  </a:cubicBezTo>
                  <a:close/>
                  <a:moveTo>
                    <a:pt x="22" y="19"/>
                  </a:moveTo>
                  <a:cubicBezTo>
                    <a:pt x="22" y="11"/>
                    <a:pt x="22" y="11"/>
                    <a:pt x="22" y="11"/>
                  </a:cubicBezTo>
                  <a:cubicBezTo>
                    <a:pt x="21" y="11"/>
                    <a:pt x="20" y="11"/>
                    <a:pt x="20" y="11"/>
                  </a:cubicBezTo>
                  <a:cubicBezTo>
                    <a:pt x="19" y="10"/>
                    <a:pt x="18" y="9"/>
                    <a:pt x="18" y="8"/>
                  </a:cubicBezTo>
                  <a:cubicBezTo>
                    <a:pt x="18" y="7"/>
                    <a:pt x="17" y="6"/>
                    <a:pt x="18" y="5"/>
                  </a:cubicBezTo>
                  <a:cubicBezTo>
                    <a:pt x="18" y="4"/>
                    <a:pt x="19" y="3"/>
                    <a:pt x="20" y="3"/>
                  </a:cubicBezTo>
                  <a:cubicBezTo>
                    <a:pt x="20" y="2"/>
                    <a:pt x="21" y="2"/>
                    <a:pt x="22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19" y="0"/>
                    <a:pt x="18" y="1"/>
                  </a:cubicBezTo>
                  <a:cubicBezTo>
                    <a:pt x="18" y="1"/>
                    <a:pt x="16" y="2"/>
                    <a:pt x="15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4" y="3"/>
                    <a:pt x="14" y="4"/>
                    <a:pt x="15" y="4"/>
                  </a:cubicBezTo>
                  <a:cubicBezTo>
                    <a:pt x="15" y="4"/>
                    <a:pt x="15" y="4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4" y="5"/>
                    <a:pt x="15" y="6"/>
                  </a:cubicBezTo>
                  <a:cubicBezTo>
                    <a:pt x="15" y="6"/>
                    <a:pt x="15" y="7"/>
                    <a:pt x="15" y="7"/>
                  </a:cubicBezTo>
                  <a:cubicBezTo>
                    <a:pt x="15" y="7"/>
                    <a:pt x="16" y="7"/>
                    <a:pt x="16" y="7"/>
                  </a:cubicBezTo>
                  <a:lnTo>
                    <a:pt x="22" y="19"/>
                  </a:lnTo>
                  <a:close/>
                  <a:moveTo>
                    <a:pt x="7" y="23"/>
                  </a:moveTo>
                  <a:cubicBezTo>
                    <a:pt x="6" y="23"/>
                    <a:pt x="5" y="23"/>
                    <a:pt x="4" y="22"/>
                  </a:cubicBezTo>
                  <a:cubicBezTo>
                    <a:pt x="4" y="22"/>
                    <a:pt x="2" y="22"/>
                    <a:pt x="1" y="20"/>
                  </a:cubicBezTo>
                  <a:cubicBezTo>
                    <a:pt x="0" y="17"/>
                    <a:pt x="0" y="15"/>
                    <a:pt x="2" y="13"/>
                  </a:cubicBezTo>
                  <a:cubicBezTo>
                    <a:pt x="2" y="12"/>
                    <a:pt x="4" y="10"/>
                    <a:pt x="4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7" y="10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4" y="13"/>
                    <a:pt x="3" y="14"/>
                  </a:cubicBezTo>
                  <a:cubicBezTo>
                    <a:pt x="2" y="16"/>
                    <a:pt x="2" y="19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1"/>
                    <a:pt x="6" y="21"/>
                    <a:pt x="7" y="21"/>
                  </a:cubicBezTo>
                  <a:lnTo>
                    <a:pt x="7" y="2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8" name="işľîḋè"/>
            <p:cNvSpPr/>
            <p:nvPr/>
          </p:nvSpPr>
          <p:spPr bwMode="auto">
            <a:xfrm>
              <a:off x="5727097" y="2444829"/>
              <a:ext cx="134369" cy="172236"/>
            </a:xfrm>
            <a:custGeom>
              <a:avLst/>
              <a:gdLst>
                <a:gd name="T0" fmla="*/ 51 w 53"/>
                <a:gd name="T1" fmla="*/ 24 h 68"/>
                <a:gd name="T2" fmla="*/ 34 w 53"/>
                <a:gd name="T3" fmla="*/ 18 h 68"/>
                <a:gd name="T4" fmla="*/ 27 w 53"/>
                <a:gd name="T5" fmla="*/ 20 h 68"/>
                <a:gd name="T6" fmla="*/ 21 w 53"/>
                <a:gd name="T7" fmla="*/ 18 h 68"/>
                <a:gd name="T8" fmla="*/ 17 w 53"/>
                <a:gd name="T9" fmla="*/ 18 h 68"/>
                <a:gd name="T10" fmla="*/ 7 w 53"/>
                <a:gd name="T11" fmla="*/ 21 h 68"/>
                <a:gd name="T12" fmla="*/ 1 w 53"/>
                <a:gd name="T13" fmla="*/ 28 h 68"/>
                <a:gd name="T14" fmla="*/ 0 w 53"/>
                <a:gd name="T15" fmla="*/ 36 h 68"/>
                <a:gd name="T16" fmla="*/ 0 w 53"/>
                <a:gd name="T17" fmla="*/ 38 h 68"/>
                <a:gd name="T18" fmla="*/ 6 w 53"/>
                <a:gd name="T19" fmla="*/ 56 h 68"/>
                <a:gd name="T20" fmla="*/ 14 w 53"/>
                <a:gd name="T21" fmla="*/ 66 h 68"/>
                <a:gd name="T22" fmla="*/ 24 w 53"/>
                <a:gd name="T23" fmla="*/ 64 h 68"/>
                <a:gd name="T24" fmla="*/ 33 w 53"/>
                <a:gd name="T25" fmla="*/ 65 h 68"/>
                <a:gd name="T26" fmla="*/ 36 w 53"/>
                <a:gd name="T27" fmla="*/ 66 h 68"/>
                <a:gd name="T28" fmla="*/ 48 w 53"/>
                <a:gd name="T29" fmla="*/ 60 h 68"/>
                <a:gd name="T30" fmla="*/ 53 w 53"/>
                <a:gd name="T31" fmla="*/ 51 h 68"/>
                <a:gd name="T32" fmla="*/ 45 w 53"/>
                <a:gd name="T33" fmla="*/ 41 h 68"/>
                <a:gd name="T34" fmla="*/ 51 w 53"/>
                <a:gd name="T35" fmla="*/ 24 h 68"/>
                <a:gd name="T36" fmla="*/ 26 w 53"/>
                <a:gd name="T37" fmla="*/ 15 h 68"/>
                <a:gd name="T38" fmla="*/ 29 w 53"/>
                <a:gd name="T39" fmla="*/ 5 h 68"/>
                <a:gd name="T40" fmla="*/ 38 w 53"/>
                <a:gd name="T41" fmla="*/ 0 h 68"/>
                <a:gd name="T42" fmla="*/ 31 w 53"/>
                <a:gd name="T43" fmla="*/ 14 h 68"/>
                <a:gd name="T44" fmla="*/ 26 w 53"/>
                <a:gd name="T45" fmla="*/ 1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" h="68">
                  <a:moveTo>
                    <a:pt x="51" y="24"/>
                  </a:moveTo>
                  <a:cubicBezTo>
                    <a:pt x="47" y="18"/>
                    <a:pt x="40" y="16"/>
                    <a:pt x="34" y="18"/>
                  </a:cubicBezTo>
                  <a:cubicBezTo>
                    <a:pt x="31" y="19"/>
                    <a:pt x="29" y="20"/>
                    <a:pt x="27" y="20"/>
                  </a:cubicBezTo>
                  <a:cubicBezTo>
                    <a:pt x="24" y="20"/>
                    <a:pt x="23" y="19"/>
                    <a:pt x="21" y="18"/>
                  </a:cubicBezTo>
                  <a:cubicBezTo>
                    <a:pt x="20" y="18"/>
                    <a:pt x="19" y="18"/>
                    <a:pt x="17" y="18"/>
                  </a:cubicBezTo>
                  <a:cubicBezTo>
                    <a:pt x="14" y="17"/>
                    <a:pt x="10" y="18"/>
                    <a:pt x="7" y="21"/>
                  </a:cubicBezTo>
                  <a:cubicBezTo>
                    <a:pt x="5" y="23"/>
                    <a:pt x="3" y="25"/>
                    <a:pt x="1" y="28"/>
                  </a:cubicBezTo>
                  <a:cubicBezTo>
                    <a:pt x="0" y="31"/>
                    <a:pt x="0" y="33"/>
                    <a:pt x="0" y="36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4"/>
                    <a:pt x="3" y="50"/>
                    <a:pt x="6" y="56"/>
                  </a:cubicBezTo>
                  <a:cubicBezTo>
                    <a:pt x="8" y="60"/>
                    <a:pt x="10" y="64"/>
                    <a:pt x="14" y="66"/>
                  </a:cubicBezTo>
                  <a:cubicBezTo>
                    <a:pt x="18" y="68"/>
                    <a:pt x="20" y="66"/>
                    <a:pt x="24" y="64"/>
                  </a:cubicBezTo>
                  <a:cubicBezTo>
                    <a:pt x="27" y="63"/>
                    <a:pt x="31" y="63"/>
                    <a:pt x="33" y="65"/>
                  </a:cubicBezTo>
                  <a:cubicBezTo>
                    <a:pt x="34" y="65"/>
                    <a:pt x="35" y="66"/>
                    <a:pt x="36" y="66"/>
                  </a:cubicBezTo>
                  <a:cubicBezTo>
                    <a:pt x="41" y="68"/>
                    <a:pt x="45" y="64"/>
                    <a:pt x="48" y="60"/>
                  </a:cubicBezTo>
                  <a:cubicBezTo>
                    <a:pt x="51" y="56"/>
                    <a:pt x="53" y="51"/>
                    <a:pt x="53" y="51"/>
                  </a:cubicBezTo>
                  <a:cubicBezTo>
                    <a:pt x="53" y="51"/>
                    <a:pt x="47" y="48"/>
                    <a:pt x="45" y="41"/>
                  </a:cubicBezTo>
                  <a:cubicBezTo>
                    <a:pt x="43" y="34"/>
                    <a:pt x="46" y="27"/>
                    <a:pt x="51" y="24"/>
                  </a:cubicBezTo>
                  <a:close/>
                  <a:moveTo>
                    <a:pt x="26" y="15"/>
                  </a:moveTo>
                  <a:cubicBezTo>
                    <a:pt x="26" y="15"/>
                    <a:pt x="26" y="8"/>
                    <a:pt x="29" y="5"/>
                  </a:cubicBezTo>
                  <a:cubicBezTo>
                    <a:pt x="32" y="1"/>
                    <a:pt x="38" y="0"/>
                    <a:pt x="38" y="0"/>
                  </a:cubicBezTo>
                  <a:cubicBezTo>
                    <a:pt x="37" y="5"/>
                    <a:pt x="36" y="12"/>
                    <a:pt x="31" y="14"/>
                  </a:cubicBezTo>
                  <a:cubicBezTo>
                    <a:pt x="29" y="15"/>
                    <a:pt x="26" y="15"/>
                    <a:pt x="26" y="1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9" name="ïṡļiḑe"/>
            <p:cNvSpPr/>
            <p:nvPr/>
          </p:nvSpPr>
          <p:spPr bwMode="auto">
            <a:xfrm>
              <a:off x="4924551" y="1816962"/>
              <a:ext cx="134369" cy="172236"/>
            </a:xfrm>
            <a:custGeom>
              <a:avLst/>
              <a:gdLst>
                <a:gd name="T0" fmla="*/ 51 w 53"/>
                <a:gd name="T1" fmla="*/ 24 h 68"/>
                <a:gd name="T2" fmla="*/ 34 w 53"/>
                <a:gd name="T3" fmla="*/ 18 h 68"/>
                <a:gd name="T4" fmla="*/ 27 w 53"/>
                <a:gd name="T5" fmla="*/ 20 h 68"/>
                <a:gd name="T6" fmla="*/ 21 w 53"/>
                <a:gd name="T7" fmla="*/ 18 h 68"/>
                <a:gd name="T8" fmla="*/ 17 w 53"/>
                <a:gd name="T9" fmla="*/ 18 h 68"/>
                <a:gd name="T10" fmla="*/ 7 w 53"/>
                <a:gd name="T11" fmla="*/ 21 h 68"/>
                <a:gd name="T12" fmla="*/ 1 w 53"/>
                <a:gd name="T13" fmla="*/ 28 h 68"/>
                <a:gd name="T14" fmla="*/ 0 w 53"/>
                <a:gd name="T15" fmla="*/ 36 h 68"/>
                <a:gd name="T16" fmla="*/ 0 w 53"/>
                <a:gd name="T17" fmla="*/ 38 h 68"/>
                <a:gd name="T18" fmla="*/ 6 w 53"/>
                <a:gd name="T19" fmla="*/ 56 h 68"/>
                <a:gd name="T20" fmla="*/ 14 w 53"/>
                <a:gd name="T21" fmla="*/ 66 h 68"/>
                <a:gd name="T22" fmla="*/ 24 w 53"/>
                <a:gd name="T23" fmla="*/ 64 h 68"/>
                <a:gd name="T24" fmla="*/ 33 w 53"/>
                <a:gd name="T25" fmla="*/ 65 h 68"/>
                <a:gd name="T26" fmla="*/ 36 w 53"/>
                <a:gd name="T27" fmla="*/ 66 h 68"/>
                <a:gd name="T28" fmla="*/ 48 w 53"/>
                <a:gd name="T29" fmla="*/ 60 h 68"/>
                <a:gd name="T30" fmla="*/ 53 w 53"/>
                <a:gd name="T31" fmla="*/ 51 h 68"/>
                <a:gd name="T32" fmla="*/ 45 w 53"/>
                <a:gd name="T33" fmla="*/ 41 h 68"/>
                <a:gd name="T34" fmla="*/ 51 w 53"/>
                <a:gd name="T35" fmla="*/ 24 h 68"/>
                <a:gd name="T36" fmla="*/ 26 w 53"/>
                <a:gd name="T37" fmla="*/ 15 h 68"/>
                <a:gd name="T38" fmla="*/ 29 w 53"/>
                <a:gd name="T39" fmla="*/ 5 h 68"/>
                <a:gd name="T40" fmla="*/ 38 w 53"/>
                <a:gd name="T41" fmla="*/ 0 h 68"/>
                <a:gd name="T42" fmla="*/ 31 w 53"/>
                <a:gd name="T43" fmla="*/ 14 h 68"/>
                <a:gd name="T44" fmla="*/ 26 w 53"/>
                <a:gd name="T45" fmla="*/ 1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" h="68">
                  <a:moveTo>
                    <a:pt x="51" y="24"/>
                  </a:moveTo>
                  <a:cubicBezTo>
                    <a:pt x="47" y="18"/>
                    <a:pt x="40" y="16"/>
                    <a:pt x="34" y="18"/>
                  </a:cubicBezTo>
                  <a:cubicBezTo>
                    <a:pt x="31" y="19"/>
                    <a:pt x="29" y="20"/>
                    <a:pt x="27" y="20"/>
                  </a:cubicBezTo>
                  <a:cubicBezTo>
                    <a:pt x="24" y="20"/>
                    <a:pt x="23" y="19"/>
                    <a:pt x="21" y="18"/>
                  </a:cubicBezTo>
                  <a:cubicBezTo>
                    <a:pt x="20" y="18"/>
                    <a:pt x="19" y="18"/>
                    <a:pt x="17" y="18"/>
                  </a:cubicBezTo>
                  <a:cubicBezTo>
                    <a:pt x="14" y="17"/>
                    <a:pt x="10" y="18"/>
                    <a:pt x="7" y="21"/>
                  </a:cubicBezTo>
                  <a:cubicBezTo>
                    <a:pt x="5" y="23"/>
                    <a:pt x="3" y="25"/>
                    <a:pt x="1" y="28"/>
                  </a:cubicBezTo>
                  <a:cubicBezTo>
                    <a:pt x="0" y="31"/>
                    <a:pt x="0" y="33"/>
                    <a:pt x="0" y="36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4"/>
                    <a:pt x="3" y="50"/>
                    <a:pt x="6" y="56"/>
                  </a:cubicBezTo>
                  <a:cubicBezTo>
                    <a:pt x="8" y="60"/>
                    <a:pt x="10" y="64"/>
                    <a:pt x="14" y="66"/>
                  </a:cubicBezTo>
                  <a:cubicBezTo>
                    <a:pt x="18" y="68"/>
                    <a:pt x="20" y="66"/>
                    <a:pt x="24" y="64"/>
                  </a:cubicBezTo>
                  <a:cubicBezTo>
                    <a:pt x="27" y="63"/>
                    <a:pt x="31" y="63"/>
                    <a:pt x="33" y="65"/>
                  </a:cubicBezTo>
                  <a:cubicBezTo>
                    <a:pt x="34" y="65"/>
                    <a:pt x="35" y="66"/>
                    <a:pt x="36" y="66"/>
                  </a:cubicBezTo>
                  <a:cubicBezTo>
                    <a:pt x="41" y="68"/>
                    <a:pt x="45" y="64"/>
                    <a:pt x="48" y="60"/>
                  </a:cubicBezTo>
                  <a:cubicBezTo>
                    <a:pt x="51" y="56"/>
                    <a:pt x="53" y="51"/>
                    <a:pt x="53" y="51"/>
                  </a:cubicBezTo>
                  <a:cubicBezTo>
                    <a:pt x="53" y="51"/>
                    <a:pt x="47" y="48"/>
                    <a:pt x="45" y="41"/>
                  </a:cubicBezTo>
                  <a:cubicBezTo>
                    <a:pt x="43" y="34"/>
                    <a:pt x="46" y="27"/>
                    <a:pt x="51" y="24"/>
                  </a:cubicBezTo>
                  <a:close/>
                  <a:moveTo>
                    <a:pt x="26" y="15"/>
                  </a:moveTo>
                  <a:cubicBezTo>
                    <a:pt x="26" y="15"/>
                    <a:pt x="26" y="8"/>
                    <a:pt x="29" y="5"/>
                  </a:cubicBezTo>
                  <a:cubicBezTo>
                    <a:pt x="32" y="1"/>
                    <a:pt x="38" y="0"/>
                    <a:pt x="38" y="0"/>
                  </a:cubicBezTo>
                  <a:cubicBezTo>
                    <a:pt x="37" y="5"/>
                    <a:pt x="36" y="12"/>
                    <a:pt x="31" y="14"/>
                  </a:cubicBezTo>
                  <a:cubicBezTo>
                    <a:pt x="29" y="15"/>
                    <a:pt x="26" y="15"/>
                    <a:pt x="26" y="1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0" name="ïṡḻiḑe"/>
            <p:cNvSpPr/>
            <p:nvPr/>
          </p:nvSpPr>
          <p:spPr bwMode="auto">
            <a:xfrm>
              <a:off x="5402169" y="2267707"/>
              <a:ext cx="186895" cy="184452"/>
            </a:xfrm>
            <a:custGeom>
              <a:avLst/>
              <a:gdLst>
                <a:gd name="T0" fmla="*/ 63 w 74"/>
                <a:gd name="T1" fmla="*/ 11 h 73"/>
                <a:gd name="T2" fmla="*/ 74 w 74"/>
                <a:gd name="T3" fmla="*/ 37 h 73"/>
                <a:gd name="T4" fmla="*/ 74 w 74"/>
                <a:gd name="T5" fmla="*/ 37 h 73"/>
                <a:gd name="T6" fmla="*/ 63 w 74"/>
                <a:gd name="T7" fmla="*/ 63 h 73"/>
                <a:gd name="T8" fmla="*/ 39 w 74"/>
                <a:gd name="T9" fmla="*/ 61 h 73"/>
                <a:gd name="T10" fmla="*/ 41 w 74"/>
                <a:gd name="T11" fmla="*/ 56 h 73"/>
                <a:gd name="T12" fmla="*/ 49 w 74"/>
                <a:gd name="T13" fmla="*/ 53 h 73"/>
                <a:gd name="T14" fmla="*/ 53 w 74"/>
                <a:gd name="T15" fmla="*/ 45 h 73"/>
                <a:gd name="T16" fmla="*/ 50 w 74"/>
                <a:gd name="T17" fmla="*/ 36 h 73"/>
                <a:gd name="T18" fmla="*/ 40 w 74"/>
                <a:gd name="T19" fmla="*/ 31 h 73"/>
                <a:gd name="T20" fmla="*/ 39 w 74"/>
                <a:gd name="T21" fmla="*/ 25 h 73"/>
                <a:gd name="T22" fmla="*/ 42 w 74"/>
                <a:gd name="T23" fmla="*/ 25 h 73"/>
                <a:gd name="T24" fmla="*/ 46 w 74"/>
                <a:gd name="T25" fmla="*/ 26 h 73"/>
                <a:gd name="T26" fmla="*/ 51 w 74"/>
                <a:gd name="T27" fmla="*/ 19 h 73"/>
                <a:gd name="T28" fmla="*/ 41 w 74"/>
                <a:gd name="T29" fmla="*/ 17 h 73"/>
                <a:gd name="T30" fmla="*/ 39 w 74"/>
                <a:gd name="T31" fmla="*/ 12 h 73"/>
                <a:gd name="T32" fmla="*/ 39 w 74"/>
                <a:gd name="T33" fmla="*/ 48 h 73"/>
                <a:gd name="T34" fmla="*/ 42 w 74"/>
                <a:gd name="T35" fmla="*/ 45 h 73"/>
                <a:gd name="T36" fmla="*/ 41 w 74"/>
                <a:gd name="T37" fmla="*/ 42 h 73"/>
                <a:gd name="T38" fmla="*/ 39 w 74"/>
                <a:gd name="T39" fmla="*/ 41 h 73"/>
                <a:gd name="T40" fmla="*/ 37 w 74"/>
                <a:gd name="T41" fmla="*/ 0 h 73"/>
                <a:gd name="T42" fmla="*/ 37 w 74"/>
                <a:gd name="T43" fmla="*/ 0 h 73"/>
                <a:gd name="T44" fmla="*/ 39 w 74"/>
                <a:gd name="T45" fmla="*/ 12 h 73"/>
                <a:gd name="T46" fmla="*/ 36 w 74"/>
                <a:gd name="T47" fmla="*/ 17 h 73"/>
                <a:gd name="T48" fmla="*/ 29 w 74"/>
                <a:gd name="T49" fmla="*/ 20 h 73"/>
                <a:gd name="T50" fmla="*/ 26 w 74"/>
                <a:gd name="T51" fmla="*/ 28 h 73"/>
                <a:gd name="T52" fmla="*/ 29 w 74"/>
                <a:gd name="T53" fmla="*/ 36 h 73"/>
                <a:gd name="T54" fmla="*/ 37 w 74"/>
                <a:gd name="T55" fmla="*/ 40 h 73"/>
                <a:gd name="T56" fmla="*/ 39 w 74"/>
                <a:gd name="T57" fmla="*/ 48 h 73"/>
                <a:gd name="T58" fmla="*/ 36 w 74"/>
                <a:gd name="T59" fmla="*/ 48 h 73"/>
                <a:gd name="T60" fmla="*/ 31 w 74"/>
                <a:gd name="T61" fmla="*/ 47 h 73"/>
                <a:gd name="T62" fmla="*/ 26 w 74"/>
                <a:gd name="T63" fmla="*/ 54 h 73"/>
                <a:gd name="T64" fmla="*/ 36 w 74"/>
                <a:gd name="T65" fmla="*/ 57 h 73"/>
                <a:gd name="T66" fmla="*/ 39 w 74"/>
                <a:gd name="T67" fmla="*/ 61 h 73"/>
                <a:gd name="T68" fmla="*/ 37 w 74"/>
                <a:gd name="T69" fmla="*/ 73 h 73"/>
                <a:gd name="T70" fmla="*/ 37 w 74"/>
                <a:gd name="T71" fmla="*/ 73 h 73"/>
                <a:gd name="T72" fmla="*/ 37 w 74"/>
                <a:gd name="T73" fmla="*/ 73 h 73"/>
                <a:gd name="T74" fmla="*/ 0 w 74"/>
                <a:gd name="T75" fmla="*/ 37 h 73"/>
                <a:gd name="T76" fmla="*/ 0 w 74"/>
                <a:gd name="T77" fmla="*/ 37 h 73"/>
                <a:gd name="T78" fmla="*/ 0 w 74"/>
                <a:gd name="T79" fmla="*/ 37 h 73"/>
                <a:gd name="T80" fmla="*/ 37 w 74"/>
                <a:gd name="T81" fmla="*/ 0 h 73"/>
                <a:gd name="T82" fmla="*/ 37 w 74"/>
                <a:gd name="T83" fmla="*/ 0 h 73"/>
                <a:gd name="T84" fmla="*/ 37 w 74"/>
                <a:gd name="T85" fmla="*/ 26 h 73"/>
                <a:gd name="T86" fmla="*/ 37 w 74"/>
                <a:gd name="T87" fmla="*/ 30 h 73"/>
                <a:gd name="T88" fmla="*/ 39 w 74"/>
                <a:gd name="T8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4" h="73">
                  <a:moveTo>
                    <a:pt x="39" y="0"/>
                  </a:moveTo>
                  <a:cubicBezTo>
                    <a:pt x="49" y="0"/>
                    <a:pt x="57" y="4"/>
                    <a:pt x="63" y="11"/>
                  </a:cubicBezTo>
                  <a:cubicBezTo>
                    <a:pt x="70" y="17"/>
                    <a:pt x="74" y="26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47"/>
                    <a:pt x="70" y="56"/>
                    <a:pt x="63" y="63"/>
                  </a:cubicBezTo>
                  <a:cubicBezTo>
                    <a:pt x="57" y="69"/>
                    <a:pt x="49" y="73"/>
                    <a:pt x="39" y="73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3" y="56"/>
                    <a:pt x="44" y="56"/>
                    <a:pt x="46" y="55"/>
                  </a:cubicBezTo>
                  <a:cubicBezTo>
                    <a:pt x="47" y="55"/>
                    <a:pt x="48" y="54"/>
                    <a:pt x="49" y="53"/>
                  </a:cubicBezTo>
                  <a:cubicBezTo>
                    <a:pt x="50" y="52"/>
                    <a:pt x="51" y="51"/>
                    <a:pt x="52" y="49"/>
                  </a:cubicBezTo>
                  <a:cubicBezTo>
                    <a:pt x="52" y="48"/>
                    <a:pt x="53" y="46"/>
                    <a:pt x="53" y="45"/>
                  </a:cubicBezTo>
                  <a:cubicBezTo>
                    <a:pt x="53" y="43"/>
                    <a:pt x="52" y="41"/>
                    <a:pt x="52" y="40"/>
                  </a:cubicBezTo>
                  <a:cubicBezTo>
                    <a:pt x="52" y="39"/>
                    <a:pt x="51" y="37"/>
                    <a:pt x="50" y="36"/>
                  </a:cubicBezTo>
                  <a:cubicBezTo>
                    <a:pt x="49" y="35"/>
                    <a:pt x="48" y="35"/>
                    <a:pt x="46" y="34"/>
                  </a:cubicBezTo>
                  <a:cubicBezTo>
                    <a:pt x="45" y="33"/>
                    <a:pt x="43" y="32"/>
                    <a:pt x="40" y="31"/>
                  </a:cubicBezTo>
                  <a:cubicBezTo>
                    <a:pt x="40" y="31"/>
                    <a:pt x="39" y="31"/>
                    <a:pt x="39" y="31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40" y="25"/>
                    <a:pt x="40" y="25"/>
                  </a:cubicBezTo>
                  <a:cubicBezTo>
                    <a:pt x="41" y="25"/>
                    <a:pt x="41" y="25"/>
                    <a:pt x="42" y="25"/>
                  </a:cubicBezTo>
                  <a:cubicBezTo>
                    <a:pt x="42" y="25"/>
                    <a:pt x="43" y="25"/>
                    <a:pt x="44" y="25"/>
                  </a:cubicBezTo>
                  <a:cubicBezTo>
                    <a:pt x="44" y="25"/>
                    <a:pt x="45" y="25"/>
                    <a:pt x="46" y="26"/>
                  </a:cubicBezTo>
                  <a:cubicBezTo>
                    <a:pt x="47" y="26"/>
                    <a:pt x="48" y="26"/>
                    <a:pt x="49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4" y="17"/>
                    <a:pt x="42" y="17"/>
                    <a:pt x="41" y="1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0"/>
                    <a:pt x="39" y="0"/>
                    <a:pt x="39" y="0"/>
                  </a:cubicBezTo>
                  <a:close/>
                  <a:moveTo>
                    <a:pt x="39" y="48"/>
                  </a:moveTo>
                  <a:cubicBezTo>
                    <a:pt x="40" y="48"/>
                    <a:pt x="40" y="48"/>
                    <a:pt x="41" y="47"/>
                  </a:cubicBezTo>
                  <a:cubicBezTo>
                    <a:pt x="42" y="47"/>
                    <a:pt x="42" y="46"/>
                    <a:pt x="42" y="45"/>
                  </a:cubicBezTo>
                  <a:cubicBezTo>
                    <a:pt x="42" y="44"/>
                    <a:pt x="42" y="44"/>
                    <a:pt x="42" y="43"/>
                  </a:cubicBezTo>
                  <a:cubicBezTo>
                    <a:pt x="41" y="43"/>
                    <a:pt x="41" y="42"/>
                    <a:pt x="41" y="42"/>
                  </a:cubicBezTo>
                  <a:cubicBezTo>
                    <a:pt x="41" y="42"/>
                    <a:pt x="40" y="42"/>
                    <a:pt x="39" y="41"/>
                  </a:cubicBezTo>
                  <a:cubicBezTo>
                    <a:pt x="39" y="41"/>
                    <a:pt x="39" y="41"/>
                    <a:pt x="39" y="41"/>
                  </a:cubicBezTo>
                  <a:lnTo>
                    <a:pt x="39" y="48"/>
                  </a:lnTo>
                  <a:close/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8" y="0"/>
                    <a:pt x="38" y="0"/>
                    <a:pt x="39" y="0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5" y="17"/>
                    <a:pt x="33" y="17"/>
                    <a:pt x="32" y="18"/>
                  </a:cubicBezTo>
                  <a:cubicBezTo>
                    <a:pt x="31" y="18"/>
                    <a:pt x="30" y="19"/>
                    <a:pt x="29" y="20"/>
                  </a:cubicBezTo>
                  <a:cubicBezTo>
                    <a:pt x="28" y="21"/>
                    <a:pt x="27" y="22"/>
                    <a:pt x="26" y="23"/>
                  </a:cubicBezTo>
                  <a:cubicBezTo>
                    <a:pt x="26" y="25"/>
                    <a:pt x="26" y="26"/>
                    <a:pt x="26" y="28"/>
                  </a:cubicBezTo>
                  <a:cubicBezTo>
                    <a:pt x="26" y="30"/>
                    <a:pt x="26" y="32"/>
                    <a:pt x="26" y="33"/>
                  </a:cubicBezTo>
                  <a:cubicBezTo>
                    <a:pt x="27" y="34"/>
                    <a:pt x="28" y="35"/>
                    <a:pt x="29" y="36"/>
                  </a:cubicBezTo>
                  <a:cubicBezTo>
                    <a:pt x="30" y="37"/>
                    <a:pt x="31" y="38"/>
                    <a:pt x="32" y="39"/>
                  </a:cubicBezTo>
                  <a:cubicBezTo>
                    <a:pt x="34" y="39"/>
                    <a:pt x="35" y="40"/>
                    <a:pt x="37" y="40"/>
                  </a:cubicBezTo>
                  <a:cubicBezTo>
                    <a:pt x="38" y="41"/>
                    <a:pt x="39" y="41"/>
                    <a:pt x="39" y="41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8" y="48"/>
                    <a:pt x="37" y="48"/>
                  </a:cubicBezTo>
                  <a:cubicBezTo>
                    <a:pt x="37" y="48"/>
                    <a:pt x="36" y="48"/>
                    <a:pt x="36" y="48"/>
                  </a:cubicBezTo>
                  <a:cubicBezTo>
                    <a:pt x="35" y="48"/>
                    <a:pt x="34" y="48"/>
                    <a:pt x="34" y="48"/>
                  </a:cubicBezTo>
                  <a:cubicBezTo>
                    <a:pt x="33" y="48"/>
                    <a:pt x="32" y="48"/>
                    <a:pt x="31" y="47"/>
                  </a:cubicBezTo>
                  <a:cubicBezTo>
                    <a:pt x="30" y="47"/>
                    <a:pt x="29" y="47"/>
                    <a:pt x="28" y="46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7" y="55"/>
                    <a:pt x="29" y="55"/>
                    <a:pt x="31" y="56"/>
                  </a:cubicBezTo>
                  <a:cubicBezTo>
                    <a:pt x="33" y="56"/>
                    <a:pt x="34" y="56"/>
                    <a:pt x="36" y="57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73"/>
                    <a:pt x="39" y="73"/>
                    <a:pt x="39" y="73"/>
                  </a:cubicBezTo>
                  <a:cubicBezTo>
                    <a:pt x="38" y="73"/>
                    <a:pt x="38" y="73"/>
                    <a:pt x="37" y="73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7" y="73"/>
                    <a:pt x="18" y="69"/>
                    <a:pt x="11" y="63"/>
                  </a:cubicBezTo>
                  <a:cubicBezTo>
                    <a:pt x="5" y="56"/>
                    <a:pt x="1" y="4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26"/>
                    <a:pt x="5" y="17"/>
                    <a:pt x="11" y="11"/>
                  </a:cubicBezTo>
                  <a:cubicBezTo>
                    <a:pt x="18" y="4"/>
                    <a:pt x="2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lose/>
                  <a:moveTo>
                    <a:pt x="39" y="25"/>
                  </a:moveTo>
                  <a:cubicBezTo>
                    <a:pt x="38" y="25"/>
                    <a:pt x="38" y="25"/>
                    <a:pt x="37" y="26"/>
                  </a:cubicBezTo>
                  <a:cubicBezTo>
                    <a:pt x="37" y="26"/>
                    <a:pt x="36" y="27"/>
                    <a:pt x="36" y="28"/>
                  </a:cubicBezTo>
                  <a:cubicBezTo>
                    <a:pt x="36" y="29"/>
                    <a:pt x="37" y="29"/>
                    <a:pt x="37" y="30"/>
                  </a:cubicBezTo>
                  <a:cubicBezTo>
                    <a:pt x="38" y="30"/>
                    <a:pt x="38" y="31"/>
                    <a:pt x="39" y="31"/>
                  </a:cubicBezTo>
                  <a:lnTo>
                    <a:pt x="39" y="2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1" name="ísḻíḍê"/>
            <p:cNvSpPr/>
            <p:nvPr/>
          </p:nvSpPr>
          <p:spPr bwMode="auto">
            <a:xfrm>
              <a:off x="5002729" y="2260377"/>
              <a:ext cx="188116" cy="186895"/>
            </a:xfrm>
            <a:custGeom>
              <a:avLst/>
              <a:gdLst>
                <a:gd name="T0" fmla="*/ 74 w 74"/>
                <a:gd name="T1" fmla="*/ 37 h 74"/>
                <a:gd name="T2" fmla="*/ 74 w 74"/>
                <a:gd name="T3" fmla="*/ 37 h 74"/>
                <a:gd name="T4" fmla="*/ 53 w 74"/>
                <a:gd name="T5" fmla="*/ 70 h 74"/>
                <a:gd name="T6" fmla="*/ 59 w 74"/>
                <a:gd name="T7" fmla="*/ 57 h 74"/>
                <a:gd name="T8" fmla="*/ 64 w 74"/>
                <a:gd name="T9" fmla="*/ 44 h 74"/>
                <a:gd name="T10" fmla="*/ 58 w 74"/>
                <a:gd name="T11" fmla="*/ 33 h 74"/>
                <a:gd name="T12" fmla="*/ 53 w 74"/>
                <a:gd name="T13" fmla="*/ 4 h 74"/>
                <a:gd name="T14" fmla="*/ 55 w 74"/>
                <a:gd name="T15" fmla="*/ 51 h 74"/>
                <a:gd name="T16" fmla="*/ 56 w 74"/>
                <a:gd name="T17" fmla="*/ 44 h 74"/>
                <a:gd name="T18" fmla="*/ 55 w 74"/>
                <a:gd name="T19" fmla="*/ 38 h 74"/>
                <a:gd name="T20" fmla="*/ 53 w 74"/>
                <a:gd name="T21" fmla="*/ 52 h 74"/>
                <a:gd name="T22" fmla="*/ 53 w 74"/>
                <a:gd name="T23" fmla="*/ 32 h 74"/>
                <a:gd name="T24" fmla="*/ 45 w 74"/>
                <a:gd name="T25" fmla="*/ 24 h 74"/>
                <a:gd name="T26" fmla="*/ 45 w 74"/>
                <a:gd name="T27" fmla="*/ 1 h 74"/>
                <a:gd name="T28" fmla="*/ 45 w 74"/>
                <a:gd name="T29" fmla="*/ 54 h 74"/>
                <a:gd name="T30" fmla="*/ 53 w 74"/>
                <a:gd name="T31" fmla="*/ 70 h 74"/>
                <a:gd name="T32" fmla="*/ 52 w 74"/>
                <a:gd name="T33" fmla="*/ 51 h 74"/>
                <a:gd name="T34" fmla="*/ 50 w 74"/>
                <a:gd name="T35" fmla="*/ 44 h 74"/>
                <a:gd name="T36" fmla="*/ 52 w 74"/>
                <a:gd name="T37" fmla="*/ 38 h 74"/>
                <a:gd name="T38" fmla="*/ 45 w 74"/>
                <a:gd name="T39" fmla="*/ 1 h 74"/>
                <a:gd name="T40" fmla="*/ 38 w 74"/>
                <a:gd name="T41" fmla="*/ 27 h 74"/>
                <a:gd name="T42" fmla="*/ 45 w 74"/>
                <a:gd name="T43" fmla="*/ 54 h 74"/>
                <a:gd name="T44" fmla="*/ 42 w 74"/>
                <a:gd name="T45" fmla="*/ 44 h 74"/>
                <a:gd name="T46" fmla="*/ 45 w 74"/>
                <a:gd name="T47" fmla="*/ 35 h 74"/>
                <a:gd name="T48" fmla="*/ 38 w 74"/>
                <a:gd name="T49" fmla="*/ 74 h 74"/>
                <a:gd name="T50" fmla="*/ 37 w 74"/>
                <a:gd name="T51" fmla="*/ 0 h 74"/>
                <a:gd name="T52" fmla="*/ 38 w 74"/>
                <a:gd name="T53" fmla="*/ 27 h 74"/>
                <a:gd name="T54" fmla="*/ 31 w 74"/>
                <a:gd name="T55" fmla="*/ 39 h 74"/>
                <a:gd name="T56" fmla="*/ 33 w 74"/>
                <a:gd name="T57" fmla="*/ 25 h 74"/>
                <a:gd name="T58" fmla="*/ 31 w 74"/>
                <a:gd name="T59" fmla="*/ 1 h 74"/>
                <a:gd name="T60" fmla="*/ 37 w 74"/>
                <a:gd name="T61" fmla="*/ 0 h 74"/>
                <a:gd name="T62" fmla="*/ 34 w 74"/>
                <a:gd name="T63" fmla="*/ 58 h 74"/>
                <a:gd name="T64" fmla="*/ 37 w 74"/>
                <a:gd name="T65" fmla="*/ 74 h 74"/>
                <a:gd name="T66" fmla="*/ 37 w 74"/>
                <a:gd name="T67" fmla="*/ 74 h 74"/>
                <a:gd name="T68" fmla="*/ 31 w 74"/>
                <a:gd name="T69" fmla="*/ 73 h 74"/>
                <a:gd name="T70" fmla="*/ 23 w 74"/>
                <a:gd name="T71" fmla="*/ 43 h 74"/>
                <a:gd name="T72" fmla="*/ 31 w 74"/>
                <a:gd name="T73" fmla="*/ 50 h 74"/>
                <a:gd name="T74" fmla="*/ 31 w 74"/>
                <a:gd name="T75" fmla="*/ 73 h 74"/>
                <a:gd name="T76" fmla="*/ 31 w 74"/>
                <a:gd name="T77" fmla="*/ 20 h 74"/>
                <a:gd name="T78" fmla="*/ 22 w 74"/>
                <a:gd name="T79" fmla="*/ 17 h 74"/>
                <a:gd name="T80" fmla="*/ 22 w 74"/>
                <a:gd name="T81" fmla="*/ 22 h 74"/>
                <a:gd name="T82" fmla="*/ 25 w 74"/>
                <a:gd name="T83" fmla="*/ 25 h 74"/>
                <a:gd name="T84" fmla="*/ 25 w 74"/>
                <a:gd name="T85" fmla="*/ 33 h 74"/>
                <a:gd name="T86" fmla="*/ 23 w 74"/>
                <a:gd name="T87" fmla="*/ 37 h 74"/>
                <a:gd name="T88" fmla="*/ 11 w 74"/>
                <a:gd name="T89" fmla="*/ 63 h 74"/>
                <a:gd name="T90" fmla="*/ 0 w 74"/>
                <a:gd name="T91" fmla="*/ 37 h 74"/>
                <a:gd name="T92" fmla="*/ 11 w 74"/>
                <a:gd name="T93" fmla="*/ 11 h 74"/>
                <a:gd name="T94" fmla="*/ 17 w 74"/>
                <a:gd name="T95" fmla="*/ 18 h 74"/>
                <a:gd name="T96" fmla="*/ 12 w 74"/>
                <a:gd name="T97" fmla="*/ 30 h 74"/>
                <a:gd name="T98" fmla="*/ 17 w 74"/>
                <a:gd name="T99" fmla="*/ 42 h 74"/>
                <a:gd name="T100" fmla="*/ 22 w 74"/>
                <a:gd name="T101" fmla="*/ 22 h 74"/>
                <a:gd name="T102" fmla="*/ 20 w 74"/>
                <a:gd name="T103" fmla="*/ 27 h 74"/>
                <a:gd name="T104" fmla="*/ 20 w 74"/>
                <a:gd name="T105" fmla="*/ 35 h 74"/>
                <a:gd name="T106" fmla="*/ 22 w 74"/>
                <a:gd name="T107" fmla="*/ 2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4" h="74">
                  <a:moveTo>
                    <a:pt x="53" y="4"/>
                  </a:moveTo>
                  <a:cubicBezTo>
                    <a:pt x="57" y="6"/>
                    <a:pt x="60" y="8"/>
                    <a:pt x="63" y="11"/>
                  </a:cubicBezTo>
                  <a:cubicBezTo>
                    <a:pt x="70" y="18"/>
                    <a:pt x="74" y="2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47"/>
                    <a:pt x="70" y="56"/>
                    <a:pt x="63" y="63"/>
                  </a:cubicBezTo>
                  <a:cubicBezTo>
                    <a:pt x="60" y="66"/>
                    <a:pt x="57" y="68"/>
                    <a:pt x="53" y="70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6" y="58"/>
                    <a:pt x="57" y="57"/>
                    <a:pt x="59" y="57"/>
                  </a:cubicBezTo>
                  <a:cubicBezTo>
                    <a:pt x="60" y="56"/>
                    <a:pt x="61" y="55"/>
                    <a:pt x="62" y="54"/>
                  </a:cubicBezTo>
                  <a:cubicBezTo>
                    <a:pt x="63" y="53"/>
                    <a:pt x="63" y="51"/>
                    <a:pt x="64" y="50"/>
                  </a:cubicBezTo>
                  <a:cubicBezTo>
                    <a:pt x="64" y="48"/>
                    <a:pt x="64" y="46"/>
                    <a:pt x="64" y="44"/>
                  </a:cubicBezTo>
                  <a:cubicBezTo>
                    <a:pt x="64" y="43"/>
                    <a:pt x="64" y="41"/>
                    <a:pt x="64" y="40"/>
                  </a:cubicBezTo>
                  <a:cubicBezTo>
                    <a:pt x="63" y="38"/>
                    <a:pt x="63" y="37"/>
                    <a:pt x="62" y="36"/>
                  </a:cubicBezTo>
                  <a:cubicBezTo>
                    <a:pt x="61" y="34"/>
                    <a:pt x="60" y="33"/>
                    <a:pt x="58" y="33"/>
                  </a:cubicBezTo>
                  <a:cubicBezTo>
                    <a:pt x="57" y="32"/>
                    <a:pt x="55" y="32"/>
                    <a:pt x="53" y="3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4"/>
                    <a:pt x="53" y="4"/>
                    <a:pt x="53" y="4"/>
                  </a:cubicBezTo>
                  <a:close/>
                  <a:moveTo>
                    <a:pt x="53" y="52"/>
                  </a:move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5" y="51"/>
                  </a:cubicBezTo>
                  <a:cubicBezTo>
                    <a:pt x="55" y="51"/>
                    <a:pt x="55" y="50"/>
                    <a:pt x="56" y="50"/>
                  </a:cubicBezTo>
                  <a:cubicBezTo>
                    <a:pt x="56" y="49"/>
                    <a:pt x="56" y="48"/>
                    <a:pt x="56" y="47"/>
                  </a:cubicBezTo>
                  <a:cubicBezTo>
                    <a:pt x="56" y="47"/>
                    <a:pt x="56" y="46"/>
                    <a:pt x="56" y="44"/>
                  </a:cubicBezTo>
                  <a:cubicBezTo>
                    <a:pt x="56" y="44"/>
                    <a:pt x="56" y="43"/>
                    <a:pt x="56" y="42"/>
                  </a:cubicBezTo>
                  <a:cubicBezTo>
                    <a:pt x="56" y="41"/>
                    <a:pt x="56" y="40"/>
                    <a:pt x="56" y="39"/>
                  </a:cubicBezTo>
                  <a:cubicBezTo>
                    <a:pt x="55" y="39"/>
                    <a:pt x="55" y="38"/>
                    <a:pt x="55" y="38"/>
                  </a:cubicBezTo>
                  <a:cubicBezTo>
                    <a:pt x="54" y="37"/>
                    <a:pt x="54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lnTo>
                    <a:pt x="53" y="52"/>
                  </a:lnTo>
                  <a:close/>
                  <a:moveTo>
                    <a:pt x="45" y="1"/>
                  </a:moveTo>
                  <a:cubicBezTo>
                    <a:pt x="48" y="2"/>
                    <a:pt x="51" y="3"/>
                    <a:pt x="53" y="4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1" y="32"/>
                    <a:pt x="49" y="32"/>
                    <a:pt x="48" y="33"/>
                  </a:cubicBezTo>
                  <a:cubicBezTo>
                    <a:pt x="47" y="33"/>
                    <a:pt x="46" y="34"/>
                    <a:pt x="45" y="35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53" y="70"/>
                  </a:moveTo>
                  <a:cubicBezTo>
                    <a:pt x="51" y="71"/>
                    <a:pt x="48" y="72"/>
                    <a:pt x="45" y="73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6" y="55"/>
                    <a:pt x="47" y="56"/>
                    <a:pt x="48" y="57"/>
                  </a:cubicBezTo>
                  <a:cubicBezTo>
                    <a:pt x="49" y="57"/>
                    <a:pt x="51" y="58"/>
                    <a:pt x="53" y="58"/>
                  </a:cubicBezTo>
                  <a:cubicBezTo>
                    <a:pt x="53" y="70"/>
                    <a:pt x="53" y="70"/>
                    <a:pt x="53" y="70"/>
                  </a:cubicBezTo>
                  <a:close/>
                  <a:moveTo>
                    <a:pt x="53" y="37"/>
                  </a:moveTo>
                  <a:cubicBezTo>
                    <a:pt x="53" y="52"/>
                    <a:pt x="53" y="52"/>
                    <a:pt x="53" y="52"/>
                  </a:cubicBezTo>
                  <a:cubicBezTo>
                    <a:pt x="53" y="52"/>
                    <a:pt x="52" y="52"/>
                    <a:pt x="52" y="51"/>
                  </a:cubicBezTo>
                  <a:cubicBezTo>
                    <a:pt x="51" y="51"/>
                    <a:pt x="51" y="51"/>
                    <a:pt x="51" y="50"/>
                  </a:cubicBezTo>
                  <a:cubicBezTo>
                    <a:pt x="51" y="49"/>
                    <a:pt x="51" y="48"/>
                    <a:pt x="50" y="48"/>
                  </a:cubicBezTo>
                  <a:cubicBezTo>
                    <a:pt x="50" y="47"/>
                    <a:pt x="50" y="46"/>
                    <a:pt x="50" y="44"/>
                  </a:cubicBezTo>
                  <a:cubicBezTo>
                    <a:pt x="50" y="43"/>
                    <a:pt x="50" y="43"/>
                    <a:pt x="50" y="42"/>
                  </a:cubicBezTo>
                  <a:cubicBezTo>
                    <a:pt x="51" y="41"/>
                    <a:pt x="51" y="40"/>
                    <a:pt x="51" y="39"/>
                  </a:cubicBezTo>
                  <a:cubicBezTo>
                    <a:pt x="51" y="39"/>
                    <a:pt x="51" y="38"/>
                    <a:pt x="52" y="38"/>
                  </a:cubicBezTo>
                  <a:cubicBezTo>
                    <a:pt x="52" y="37"/>
                    <a:pt x="53" y="37"/>
                    <a:pt x="53" y="37"/>
                  </a:cubicBezTo>
                  <a:close/>
                  <a:moveTo>
                    <a:pt x="38" y="0"/>
                  </a:moveTo>
                  <a:cubicBezTo>
                    <a:pt x="40" y="0"/>
                    <a:pt x="43" y="1"/>
                    <a:pt x="45" y="1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0"/>
                    <a:pt x="38" y="0"/>
                    <a:pt x="38" y="0"/>
                  </a:cubicBezTo>
                  <a:close/>
                  <a:moveTo>
                    <a:pt x="45" y="73"/>
                  </a:moveTo>
                  <a:cubicBezTo>
                    <a:pt x="45" y="54"/>
                    <a:pt x="45" y="54"/>
                    <a:pt x="45" y="54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4" y="53"/>
                    <a:pt x="43" y="51"/>
                    <a:pt x="43" y="50"/>
                  </a:cubicBezTo>
                  <a:cubicBezTo>
                    <a:pt x="43" y="48"/>
                    <a:pt x="42" y="46"/>
                    <a:pt x="42" y="44"/>
                  </a:cubicBezTo>
                  <a:cubicBezTo>
                    <a:pt x="42" y="43"/>
                    <a:pt x="43" y="41"/>
                    <a:pt x="43" y="40"/>
                  </a:cubicBezTo>
                  <a:cubicBezTo>
                    <a:pt x="43" y="38"/>
                    <a:pt x="44" y="37"/>
                    <a:pt x="45" y="36"/>
                  </a:cubicBezTo>
                  <a:cubicBezTo>
                    <a:pt x="45" y="36"/>
                    <a:pt x="45" y="35"/>
                    <a:pt x="45" y="35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74"/>
                    <a:pt x="38" y="74"/>
                    <a:pt x="38" y="74"/>
                  </a:cubicBezTo>
                  <a:cubicBezTo>
                    <a:pt x="40" y="74"/>
                    <a:pt x="43" y="73"/>
                    <a:pt x="45" y="73"/>
                  </a:cubicBezTo>
                  <a:close/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8" y="0"/>
                    <a:pt x="38" y="0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2" y="38"/>
                    <a:pt x="33" y="36"/>
                    <a:pt x="33" y="35"/>
                  </a:cubicBezTo>
                  <a:cubicBezTo>
                    <a:pt x="33" y="33"/>
                    <a:pt x="33" y="32"/>
                    <a:pt x="33" y="30"/>
                  </a:cubicBezTo>
                  <a:cubicBezTo>
                    <a:pt x="33" y="28"/>
                    <a:pt x="33" y="27"/>
                    <a:pt x="33" y="25"/>
                  </a:cubicBezTo>
                  <a:cubicBezTo>
                    <a:pt x="32" y="24"/>
                    <a:pt x="32" y="22"/>
                    <a:pt x="31" y="21"/>
                  </a:cubicBezTo>
                  <a:cubicBezTo>
                    <a:pt x="31" y="21"/>
                    <a:pt x="31" y="21"/>
                    <a:pt x="31" y="20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1"/>
                    <a:pt x="35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lose/>
                  <a:moveTo>
                    <a:pt x="38" y="74"/>
                  </a:moveTo>
                  <a:cubicBezTo>
                    <a:pt x="38" y="47"/>
                    <a:pt x="38" y="47"/>
                    <a:pt x="38" y="47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3" y="74"/>
                    <a:pt x="35" y="74"/>
                    <a:pt x="37" y="74"/>
                  </a:cubicBezTo>
                  <a:cubicBezTo>
                    <a:pt x="37" y="74"/>
                    <a:pt x="37" y="74"/>
                    <a:pt x="37" y="74"/>
                  </a:cubicBezTo>
                  <a:cubicBezTo>
                    <a:pt x="37" y="74"/>
                    <a:pt x="37" y="74"/>
                    <a:pt x="37" y="74"/>
                  </a:cubicBezTo>
                  <a:cubicBezTo>
                    <a:pt x="37" y="74"/>
                    <a:pt x="37" y="74"/>
                    <a:pt x="37" y="74"/>
                  </a:cubicBezTo>
                  <a:cubicBezTo>
                    <a:pt x="37" y="74"/>
                    <a:pt x="37" y="74"/>
                    <a:pt x="37" y="74"/>
                  </a:cubicBezTo>
                  <a:cubicBezTo>
                    <a:pt x="37" y="74"/>
                    <a:pt x="38" y="74"/>
                    <a:pt x="38" y="74"/>
                  </a:cubicBezTo>
                  <a:close/>
                  <a:moveTo>
                    <a:pt x="31" y="73"/>
                  </a:moveTo>
                  <a:cubicBezTo>
                    <a:pt x="28" y="73"/>
                    <a:pt x="25" y="72"/>
                    <a:pt x="22" y="71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5" y="43"/>
                    <a:pt x="26" y="43"/>
                    <a:pt x="28" y="42"/>
                  </a:cubicBezTo>
                  <a:cubicBezTo>
                    <a:pt x="29" y="41"/>
                    <a:pt x="30" y="41"/>
                    <a:pt x="31" y="4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73"/>
                    <a:pt x="31" y="73"/>
                    <a:pt x="31" y="73"/>
                  </a:cubicBezTo>
                  <a:close/>
                  <a:moveTo>
                    <a:pt x="22" y="3"/>
                  </a:moveTo>
                  <a:cubicBezTo>
                    <a:pt x="25" y="2"/>
                    <a:pt x="28" y="1"/>
                    <a:pt x="31" y="1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0" y="19"/>
                    <a:pt x="29" y="19"/>
                    <a:pt x="28" y="18"/>
                  </a:cubicBezTo>
                  <a:cubicBezTo>
                    <a:pt x="26" y="17"/>
                    <a:pt x="25" y="17"/>
                    <a:pt x="23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3"/>
                    <a:pt x="22" y="3"/>
                    <a:pt x="22" y="3"/>
                  </a:cubicBezTo>
                  <a:close/>
                  <a:moveTo>
                    <a:pt x="22" y="37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4" y="23"/>
                    <a:pt x="24" y="23"/>
                  </a:cubicBezTo>
                  <a:cubicBezTo>
                    <a:pt x="24" y="24"/>
                    <a:pt x="25" y="24"/>
                    <a:pt x="25" y="25"/>
                  </a:cubicBezTo>
                  <a:cubicBezTo>
                    <a:pt x="25" y="25"/>
                    <a:pt x="25" y="26"/>
                    <a:pt x="25" y="27"/>
                  </a:cubicBezTo>
                  <a:cubicBezTo>
                    <a:pt x="25" y="28"/>
                    <a:pt x="25" y="29"/>
                    <a:pt x="25" y="30"/>
                  </a:cubicBezTo>
                  <a:cubicBezTo>
                    <a:pt x="25" y="31"/>
                    <a:pt x="25" y="32"/>
                    <a:pt x="25" y="33"/>
                  </a:cubicBezTo>
                  <a:cubicBezTo>
                    <a:pt x="25" y="34"/>
                    <a:pt x="25" y="34"/>
                    <a:pt x="25" y="35"/>
                  </a:cubicBezTo>
                  <a:cubicBezTo>
                    <a:pt x="25" y="36"/>
                    <a:pt x="24" y="36"/>
                    <a:pt x="24" y="37"/>
                  </a:cubicBezTo>
                  <a:cubicBezTo>
                    <a:pt x="24" y="37"/>
                    <a:pt x="23" y="37"/>
                    <a:pt x="23" y="37"/>
                  </a:cubicBezTo>
                  <a:lnTo>
                    <a:pt x="22" y="37"/>
                  </a:lnTo>
                  <a:close/>
                  <a:moveTo>
                    <a:pt x="22" y="71"/>
                  </a:moveTo>
                  <a:cubicBezTo>
                    <a:pt x="18" y="69"/>
                    <a:pt x="14" y="66"/>
                    <a:pt x="11" y="63"/>
                  </a:cubicBezTo>
                  <a:cubicBezTo>
                    <a:pt x="4" y="56"/>
                    <a:pt x="0" y="4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7"/>
                    <a:pt x="4" y="18"/>
                    <a:pt x="11" y="11"/>
                  </a:cubicBezTo>
                  <a:cubicBezTo>
                    <a:pt x="14" y="8"/>
                    <a:pt x="18" y="5"/>
                    <a:pt x="22" y="3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0" y="17"/>
                    <a:pt x="19" y="17"/>
                    <a:pt x="17" y="18"/>
                  </a:cubicBezTo>
                  <a:cubicBezTo>
                    <a:pt x="16" y="19"/>
                    <a:pt x="15" y="20"/>
                    <a:pt x="14" y="21"/>
                  </a:cubicBezTo>
                  <a:cubicBezTo>
                    <a:pt x="13" y="22"/>
                    <a:pt x="12" y="24"/>
                    <a:pt x="12" y="25"/>
                  </a:cubicBezTo>
                  <a:cubicBezTo>
                    <a:pt x="12" y="27"/>
                    <a:pt x="12" y="28"/>
                    <a:pt x="12" y="30"/>
                  </a:cubicBezTo>
                  <a:cubicBezTo>
                    <a:pt x="12" y="32"/>
                    <a:pt x="12" y="33"/>
                    <a:pt x="12" y="35"/>
                  </a:cubicBezTo>
                  <a:cubicBezTo>
                    <a:pt x="12" y="36"/>
                    <a:pt x="13" y="38"/>
                    <a:pt x="14" y="39"/>
                  </a:cubicBezTo>
                  <a:cubicBezTo>
                    <a:pt x="15" y="40"/>
                    <a:pt x="16" y="41"/>
                    <a:pt x="17" y="42"/>
                  </a:cubicBezTo>
                  <a:cubicBezTo>
                    <a:pt x="19" y="43"/>
                    <a:pt x="20" y="43"/>
                    <a:pt x="22" y="43"/>
                  </a:cubicBezTo>
                  <a:cubicBezTo>
                    <a:pt x="22" y="71"/>
                    <a:pt x="22" y="71"/>
                    <a:pt x="22" y="71"/>
                  </a:cubicBezTo>
                  <a:close/>
                  <a:moveTo>
                    <a:pt x="22" y="22"/>
                  </a:moveTo>
                  <a:cubicBezTo>
                    <a:pt x="22" y="23"/>
                    <a:pt x="21" y="23"/>
                    <a:pt x="21" y="23"/>
                  </a:cubicBezTo>
                  <a:cubicBezTo>
                    <a:pt x="21" y="23"/>
                    <a:pt x="20" y="24"/>
                    <a:pt x="20" y="25"/>
                  </a:cubicBezTo>
                  <a:cubicBezTo>
                    <a:pt x="20" y="25"/>
                    <a:pt x="20" y="26"/>
                    <a:pt x="20" y="27"/>
                  </a:cubicBezTo>
                  <a:cubicBezTo>
                    <a:pt x="20" y="28"/>
                    <a:pt x="20" y="29"/>
                    <a:pt x="20" y="30"/>
                  </a:cubicBezTo>
                  <a:cubicBezTo>
                    <a:pt x="20" y="31"/>
                    <a:pt x="20" y="32"/>
                    <a:pt x="20" y="33"/>
                  </a:cubicBezTo>
                  <a:cubicBezTo>
                    <a:pt x="20" y="34"/>
                    <a:pt x="20" y="35"/>
                    <a:pt x="20" y="35"/>
                  </a:cubicBezTo>
                  <a:cubicBezTo>
                    <a:pt x="20" y="36"/>
                    <a:pt x="21" y="36"/>
                    <a:pt x="21" y="37"/>
                  </a:cubicBezTo>
                  <a:cubicBezTo>
                    <a:pt x="21" y="37"/>
                    <a:pt x="22" y="37"/>
                    <a:pt x="22" y="37"/>
                  </a:cubicBezTo>
                  <a:lnTo>
                    <a:pt x="22" y="2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2" name="íşľíḑe"/>
            <p:cNvSpPr/>
            <p:nvPr/>
          </p:nvSpPr>
          <p:spPr bwMode="auto">
            <a:xfrm>
              <a:off x="7310203" y="4069467"/>
              <a:ext cx="426315" cy="354244"/>
            </a:xfrm>
            <a:custGeom>
              <a:avLst/>
              <a:gdLst>
                <a:gd name="T0" fmla="*/ 126 w 168"/>
                <a:gd name="T1" fmla="*/ 0 h 140"/>
                <a:gd name="T2" fmla="*/ 84 w 168"/>
                <a:gd name="T3" fmla="*/ 26 h 140"/>
                <a:gd name="T4" fmla="*/ 42 w 168"/>
                <a:gd name="T5" fmla="*/ 0 h 140"/>
                <a:gd name="T6" fmla="*/ 0 w 168"/>
                <a:gd name="T7" fmla="*/ 35 h 140"/>
                <a:gd name="T8" fmla="*/ 84 w 168"/>
                <a:gd name="T9" fmla="*/ 140 h 140"/>
                <a:gd name="T10" fmla="*/ 168 w 168"/>
                <a:gd name="T11" fmla="*/ 35 h 140"/>
                <a:gd name="T12" fmla="*/ 126 w 168"/>
                <a:gd name="T1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140">
                  <a:moveTo>
                    <a:pt x="126" y="0"/>
                  </a:moveTo>
                  <a:cubicBezTo>
                    <a:pt x="105" y="0"/>
                    <a:pt x="94" y="8"/>
                    <a:pt x="84" y="26"/>
                  </a:cubicBezTo>
                  <a:cubicBezTo>
                    <a:pt x="73" y="8"/>
                    <a:pt x="63" y="0"/>
                    <a:pt x="42" y="0"/>
                  </a:cubicBezTo>
                  <a:cubicBezTo>
                    <a:pt x="18" y="0"/>
                    <a:pt x="0" y="15"/>
                    <a:pt x="0" y="35"/>
                  </a:cubicBezTo>
                  <a:cubicBezTo>
                    <a:pt x="0" y="70"/>
                    <a:pt x="42" y="105"/>
                    <a:pt x="84" y="140"/>
                  </a:cubicBezTo>
                  <a:cubicBezTo>
                    <a:pt x="126" y="105"/>
                    <a:pt x="168" y="70"/>
                    <a:pt x="168" y="35"/>
                  </a:cubicBezTo>
                  <a:cubicBezTo>
                    <a:pt x="168" y="15"/>
                    <a:pt x="149" y="0"/>
                    <a:pt x="126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3" name="î$lîde"/>
            <p:cNvSpPr/>
            <p:nvPr/>
          </p:nvSpPr>
          <p:spPr bwMode="auto">
            <a:xfrm>
              <a:off x="8089540" y="4185512"/>
              <a:ext cx="268737" cy="256522"/>
            </a:xfrm>
            <a:custGeom>
              <a:avLst/>
              <a:gdLst>
                <a:gd name="T0" fmla="*/ 63 w 106"/>
                <a:gd name="T1" fmla="*/ 7 h 101"/>
                <a:gd name="T2" fmla="*/ 76 w 106"/>
                <a:gd name="T3" fmla="*/ 23 h 101"/>
                <a:gd name="T4" fmla="*/ 96 w 106"/>
                <a:gd name="T5" fmla="*/ 30 h 101"/>
                <a:gd name="T6" fmla="*/ 103 w 106"/>
                <a:gd name="T7" fmla="*/ 47 h 101"/>
                <a:gd name="T8" fmla="*/ 102 w 106"/>
                <a:gd name="T9" fmla="*/ 50 h 101"/>
                <a:gd name="T10" fmla="*/ 90 w 106"/>
                <a:gd name="T11" fmla="*/ 67 h 101"/>
                <a:gd name="T12" fmla="*/ 89 w 106"/>
                <a:gd name="T13" fmla="*/ 88 h 101"/>
                <a:gd name="T14" fmla="*/ 76 w 106"/>
                <a:gd name="T15" fmla="*/ 100 h 101"/>
                <a:gd name="T16" fmla="*/ 73 w 106"/>
                <a:gd name="T17" fmla="*/ 99 h 101"/>
                <a:gd name="T18" fmla="*/ 59 w 106"/>
                <a:gd name="T19" fmla="*/ 95 h 101"/>
                <a:gd name="T20" fmla="*/ 59 w 106"/>
                <a:gd name="T21" fmla="*/ 23 h 101"/>
                <a:gd name="T22" fmla="*/ 66 w 106"/>
                <a:gd name="T23" fmla="*/ 26 h 101"/>
                <a:gd name="T24" fmla="*/ 59 w 106"/>
                <a:gd name="T25" fmla="*/ 17 h 101"/>
                <a:gd name="T26" fmla="*/ 59 w 106"/>
                <a:gd name="T27" fmla="*/ 3 h 101"/>
                <a:gd name="T28" fmla="*/ 61 w 106"/>
                <a:gd name="T29" fmla="*/ 4 h 101"/>
                <a:gd name="T30" fmla="*/ 63 w 106"/>
                <a:gd name="T31" fmla="*/ 7 h 101"/>
                <a:gd name="T32" fmla="*/ 59 w 106"/>
                <a:gd name="T33" fmla="*/ 95 h 101"/>
                <a:gd name="T34" fmla="*/ 53 w 106"/>
                <a:gd name="T35" fmla="*/ 94 h 101"/>
                <a:gd name="T36" fmla="*/ 33 w 106"/>
                <a:gd name="T37" fmla="*/ 99 h 101"/>
                <a:gd name="T38" fmla="*/ 17 w 106"/>
                <a:gd name="T39" fmla="*/ 90 h 101"/>
                <a:gd name="T40" fmla="*/ 17 w 106"/>
                <a:gd name="T41" fmla="*/ 88 h 101"/>
                <a:gd name="T42" fmla="*/ 17 w 106"/>
                <a:gd name="T43" fmla="*/ 88 h 101"/>
                <a:gd name="T44" fmla="*/ 16 w 106"/>
                <a:gd name="T45" fmla="*/ 67 h 101"/>
                <a:gd name="T46" fmla="*/ 4 w 106"/>
                <a:gd name="T47" fmla="*/ 49 h 101"/>
                <a:gd name="T48" fmla="*/ 8 w 106"/>
                <a:gd name="T49" fmla="*/ 31 h 101"/>
                <a:gd name="T50" fmla="*/ 10 w 106"/>
                <a:gd name="T51" fmla="*/ 30 h 101"/>
                <a:gd name="T52" fmla="*/ 10 w 106"/>
                <a:gd name="T53" fmla="*/ 30 h 101"/>
                <a:gd name="T54" fmla="*/ 30 w 106"/>
                <a:gd name="T55" fmla="*/ 23 h 101"/>
                <a:gd name="T56" fmla="*/ 43 w 106"/>
                <a:gd name="T57" fmla="*/ 6 h 101"/>
                <a:gd name="T58" fmla="*/ 59 w 106"/>
                <a:gd name="T59" fmla="*/ 3 h 101"/>
                <a:gd name="T60" fmla="*/ 59 w 106"/>
                <a:gd name="T61" fmla="*/ 17 h 101"/>
                <a:gd name="T62" fmla="*/ 59 w 106"/>
                <a:gd name="T63" fmla="*/ 17 h 101"/>
                <a:gd name="T64" fmla="*/ 55 w 106"/>
                <a:gd name="T65" fmla="*/ 13 h 101"/>
                <a:gd name="T66" fmla="*/ 52 w 106"/>
                <a:gd name="T67" fmla="*/ 19 h 101"/>
                <a:gd name="T68" fmla="*/ 59 w 106"/>
                <a:gd name="T69" fmla="*/ 23 h 101"/>
                <a:gd name="T70" fmla="*/ 59 w 106"/>
                <a:gd name="T71" fmla="*/ 9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6" h="101">
                  <a:moveTo>
                    <a:pt x="63" y="7"/>
                  </a:moveTo>
                  <a:cubicBezTo>
                    <a:pt x="76" y="23"/>
                    <a:pt x="76" y="23"/>
                    <a:pt x="76" y="23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102" y="33"/>
                    <a:pt x="106" y="40"/>
                    <a:pt x="103" y="47"/>
                  </a:cubicBezTo>
                  <a:cubicBezTo>
                    <a:pt x="103" y="48"/>
                    <a:pt x="102" y="49"/>
                    <a:pt x="102" y="50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89" y="95"/>
                    <a:pt x="83" y="100"/>
                    <a:pt x="76" y="100"/>
                  </a:cubicBezTo>
                  <a:cubicBezTo>
                    <a:pt x="75" y="100"/>
                    <a:pt x="74" y="100"/>
                    <a:pt x="73" y="99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6" y="26"/>
                    <a:pt x="66" y="26"/>
                    <a:pt x="66" y="26"/>
                  </a:cubicBezTo>
                  <a:cubicBezTo>
                    <a:pt x="66" y="26"/>
                    <a:pt x="62" y="22"/>
                    <a:pt x="59" y="17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60" y="3"/>
                    <a:pt x="60" y="4"/>
                    <a:pt x="61" y="4"/>
                  </a:cubicBezTo>
                  <a:cubicBezTo>
                    <a:pt x="62" y="5"/>
                    <a:pt x="63" y="6"/>
                    <a:pt x="63" y="7"/>
                  </a:cubicBezTo>
                  <a:close/>
                  <a:moveTo>
                    <a:pt x="59" y="95"/>
                  </a:moveTo>
                  <a:cubicBezTo>
                    <a:pt x="53" y="94"/>
                    <a:pt x="53" y="94"/>
                    <a:pt x="53" y="94"/>
                  </a:cubicBezTo>
                  <a:cubicBezTo>
                    <a:pt x="33" y="99"/>
                    <a:pt x="33" y="99"/>
                    <a:pt x="33" y="99"/>
                  </a:cubicBezTo>
                  <a:cubicBezTo>
                    <a:pt x="26" y="101"/>
                    <a:pt x="19" y="97"/>
                    <a:pt x="17" y="90"/>
                  </a:cubicBezTo>
                  <a:cubicBezTo>
                    <a:pt x="17" y="90"/>
                    <a:pt x="17" y="89"/>
                    <a:pt x="17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43"/>
                    <a:pt x="2" y="35"/>
                    <a:pt x="8" y="31"/>
                  </a:cubicBezTo>
                  <a:cubicBezTo>
                    <a:pt x="8" y="31"/>
                    <a:pt x="9" y="30"/>
                    <a:pt x="10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7" y="1"/>
                    <a:pt x="54" y="0"/>
                    <a:pt x="59" y="3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5" y="12"/>
                    <a:pt x="55" y="13"/>
                    <a:pt x="55" y="13"/>
                  </a:cubicBezTo>
                  <a:cubicBezTo>
                    <a:pt x="53" y="15"/>
                    <a:pt x="52" y="19"/>
                    <a:pt x="52" y="19"/>
                  </a:cubicBezTo>
                  <a:cubicBezTo>
                    <a:pt x="59" y="23"/>
                    <a:pt x="59" y="23"/>
                    <a:pt x="59" y="23"/>
                  </a:cubicBezTo>
                  <a:lnTo>
                    <a:pt x="59" y="9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4" name="íś1íḋê"/>
            <p:cNvSpPr/>
            <p:nvPr/>
          </p:nvSpPr>
          <p:spPr bwMode="auto">
            <a:xfrm>
              <a:off x="7866000" y="3739653"/>
              <a:ext cx="238199" cy="223541"/>
            </a:xfrm>
            <a:custGeom>
              <a:avLst/>
              <a:gdLst>
                <a:gd name="T0" fmla="*/ 56 w 94"/>
                <a:gd name="T1" fmla="*/ 4 h 88"/>
                <a:gd name="T2" fmla="*/ 67 w 94"/>
                <a:gd name="T3" fmla="*/ 19 h 88"/>
                <a:gd name="T4" fmla="*/ 85 w 94"/>
                <a:gd name="T5" fmla="*/ 25 h 88"/>
                <a:gd name="T6" fmla="*/ 91 w 94"/>
                <a:gd name="T7" fmla="*/ 40 h 88"/>
                <a:gd name="T8" fmla="*/ 90 w 94"/>
                <a:gd name="T9" fmla="*/ 43 h 88"/>
                <a:gd name="T10" fmla="*/ 80 w 94"/>
                <a:gd name="T11" fmla="*/ 57 h 88"/>
                <a:gd name="T12" fmla="*/ 79 w 94"/>
                <a:gd name="T13" fmla="*/ 76 h 88"/>
                <a:gd name="T14" fmla="*/ 67 w 94"/>
                <a:gd name="T15" fmla="*/ 87 h 88"/>
                <a:gd name="T16" fmla="*/ 64 w 94"/>
                <a:gd name="T17" fmla="*/ 86 h 88"/>
                <a:gd name="T18" fmla="*/ 47 w 94"/>
                <a:gd name="T19" fmla="*/ 82 h 88"/>
                <a:gd name="T20" fmla="*/ 47 w 94"/>
                <a:gd name="T21" fmla="*/ 73 h 88"/>
                <a:gd name="T22" fmla="*/ 61 w 94"/>
                <a:gd name="T23" fmla="*/ 77 h 88"/>
                <a:gd name="T24" fmla="*/ 63 w 94"/>
                <a:gd name="T25" fmla="*/ 78 h 88"/>
                <a:gd name="T26" fmla="*/ 72 w 94"/>
                <a:gd name="T27" fmla="*/ 69 h 88"/>
                <a:gd name="T28" fmla="*/ 73 w 94"/>
                <a:gd name="T29" fmla="*/ 54 h 88"/>
                <a:gd name="T30" fmla="*/ 81 w 94"/>
                <a:gd name="T31" fmla="*/ 43 h 88"/>
                <a:gd name="T32" fmla="*/ 82 w 94"/>
                <a:gd name="T33" fmla="*/ 40 h 88"/>
                <a:gd name="T34" fmla="*/ 77 w 94"/>
                <a:gd name="T35" fmla="*/ 29 h 88"/>
                <a:gd name="T36" fmla="*/ 63 w 94"/>
                <a:gd name="T37" fmla="*/ 24 h 88"/>
                <a:gd name="T38" fmla="*/ 54 w 94"/>
                <a:gd name="T39" fmla="*/ 13 h 88"/>
                <a:gd name="T40" fmla="*/ 52 w 94"/>
                <a:gd name="T41" fmla="*/ 11 h 88"/>
                <a:gd name="T42" fmla="*/ 47 w 94"/>
                <a:gd name="T43" fmla="*/ 9 h 88"/>
                <a:gd name="T44" fmla="*/ 47 w 94"/>
                <a:gd name="T45" fmla="*/ 0 h 88"/>
                <a:gd name="T46" fmla="*/ 54 w 94"/>
                <a:gd name="T47" fmla="*/ 2 h 88"/>
                <a:gd name="T48" fmla="*/ 56 w 94"/>
                <a:gd name="T49" fmla="*/ 4 h 88"/>
                <a:gd name="T50" fmla="*/ 47 w 94"/>
                <a:gd name="T51" fmla="*/ 82 h 88"/>
                <a:gd name="T52" fmla="*/ 47 w 94"/>
                <a:gd name="T53" fmla="*/ 82 h 88"/>
                <a:gd name="T54" fmla="*/ 29 w 94"/>
                <a:gd name="T55" fmla="*/ 87 h 88"/>
                <a:gd name="T56" fmla="*/ 15 w 94"/>
                <a:gd name="T57" fmla="*/ 79 h 88"/>
                <a:gd name="T58" fmla="*/ 15 w 94"/>
                <a:gd name="T59" fmla="*/ 76 h 88"/>
                <a:gd name="T60" fmla="*/ 15 w 94"/>
                <a:gd name="T61" fmla="*/ 76 h 88"/>
                <a:gd name="T62" fmla="*/ 14 w 94"/>
                <a:gd name="T63" fmla="*/ 57 h 88"/>
                <a:gd name="T64" fmla="*/ 4 w 94"/>
                <a:gd name="T65" fmla="*/ 42 h 88"/>
                <a:gd name="T66" fmla="*/ 7 w 94"/>
                <a:gd name="T67" fmla="*/ 26 h 88"/>
                <a:gd name="T68" fmla="*/ 9 w 94"/>
                <a:gd name="T69" fmla="*/ 25 h 88"/>
                <a:gd name="T70" fmla="*/ 9 w 94"/>
                <a:gd name="T71" fmla="*/ 25 h 88"/>
                <a:gd name="T72" fmla="*/ 26 w 94"/>
                <a:gd name="T73" fmla="*/ 19 h 88"/>
                <a:gd name="T74" fmla="*/ 38 w 94"/>
                <a:gd name="T75" fmla="*/ 4 h 88"/>
                <a:gd name="T76" fmla="*/ 47 w 94"/>
                <a:gd name="T77" fmla="*/ 0 h 88"/>
                <a:gd name="T78" fmla="*/ 47 w 94"/>
                <a:gd name="T79" fmla="*/ 9 h 88"/>
                <a:gd name="T80" fmla="*/ 40 w 94"/>
                <a:gd name="T81" fmla="*/ 12 h 88"/>
                <a:gd name="T82" fmla="*/ 31 w 94"/>
                <a:gd name="T83" fmla="*/ 24 h 88"/>
                <a:gd name="T84" fmla="*/ 17 w 94"/>
                <a:gd name="T85" fmla="*/ 29 h 88"/>
                <a:gd name="T86" fmla="*/ 17 w 94"/>
                <a:gd name="T87" fmla="*/ 29 h 88"/>
                <a:gd name="T88" fmla="*/ 15 w 94"/>
                <a:gd name="T89" fmla="*/ 30 h 88"/>
                <a:gd name="T90" fmla="*/ 13 w 94"/>
                <a:gd name="T91" fmla="*/ 42 h 88"/>
                <a:gd name="T92" fmla="*/ 21 w 94"/>
                <a:gd name="T93" fmla="*/ 54 h 88"/>
                <a:gd name="T94" fmla="*/ 22 w 94"/>
                <a:gd name="T95" fmla="*/ 69 h 88"/>
                <a:gd name="T96" fmla="*/ 22 w 94"/>
                <a:gd name="T97" fmla="*/ 69 h 88"/>
                <a:gd name="T98" fmla="*/ 22 w 94"/>
                <a:gd name="T99" fmla="*/ 71 h 88"/>
                <a:gd name="T100" fmla="*/ 33 w 94"/>
                <a:gd name="T101" fmla="*/ 77 h 88"/>
                <a:gd name="T102" fmla="*/ 47 w 94"/>
                <a:gd name="T103" fmla="*/ 73 h 88"/>
                <a:gd name="T104" fmla="*/ 47 w 94"/>
                <a:gd name="T105" fmla="*/ 73 h 88"/>
                <a:gd name="T106" fmla="*/ 47 w 94"/>
                <a:gd name="T107" fmla="*/ 8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4" h="88">
                  <a:moveTo>
                    <a:pt x="56" y="4"/>
                  </a:moveTo>
                  <a:cubicBezTo>
                    <a:pt x="67" y="19"/>
                    <a:pt x="67" y="19"/>
                    <a:pt x="67" y="19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91" y="27"/>
                    <a:pt x="94" y="34"/>
                    <a:pt x="91" y="40"/>
                  </a:cubicBezTo>
                  <a:cubicBezTo>
                    <a:pt x="91" y="41"/>
                    <a:pt x="91" y="42"/>
                    <a:pt x="90" y="43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82"/>
                    <a:pt x="74" y="87"/>
                    <a:pt x="67" y="87"/>
                  </a:cubicBezTo>
                  <a:cubicBezTo>
                    <a:pt x="66" y="87"/>
                    <a:pt x="65" y="87"/>
                    <a:pt x="64" y="86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2" y="77"/>
                    <a:pt x="63" y="78"/>
                  </a:cubicBezTo>
                  <a:cubicBezTo>
                    <a:pt x="68" y="78"/>
                    <a:pt x="72" y="74"/>
                    <a:pt x="72" y="69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81" y="43"/>
                    <a:pt x="81" y="43"/>
                    <a:pt x="81" y="43"/>
                  </a:cubicBezTo>
                  <a:cubicBezTo>
                    <a:pt x="81" y="42"/>
                    <a:pt x="82" y="41"/>
                    <a:pt x="82" y="40"/>
                  </a:cubicBezTo>
                  <a:cubicBezTo>
                    <a:pt x="84" y="36"/>
                    <a:pt x="81" y="31"/>
                    <a:pt x="77" y="29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2"/>
                    <a:pt x="53" y="12"/>
                    <a:pt x="52" y="11"/>
                  </a:cubicBezTo>
                  <a:cubicBezTo>
                    <a:pt x="51" y="10"/>
                    <a:pt x="49" y="9"/>
                    <a:pt x="47" y="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9" y="0"/>
                    <a:pt x="52" y="1"/>
                    <a:pt x="54" y="2"/>
                  </a:cubicBezTo>
                  <a:cubicBezTo>
                    <a:pt x="55" y="3"/>
                    <a:pt x="55" y="3"/>
                    <a:pt x="56" y="4"/>
                  </a:cubicBezTo>
                  <a:close/>
                  <a:moveTo>
                    <a:pt x="47" y="82"/>
                  </a:moveTo>
                  <a:cubicBezTo>
                    <a:pt x="47" y="82"/>
                    <a:pt x="47" y="82"/>
                    <a:pt x="47" y="82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3" y="88"/>
                    <a:pt x="17" y="85"/>
                    <a:pt x="15" y="79"/>
                  </a:cubicBezTo>
                  <a:cubicBezTo>
                    <a:pt x="15" y="78"/>
                    <a:pt x="15" y="77"/>
                    <a:pt x="15" y="76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0" y="37"/>
                    <a:pt x="2" y="30"/>
                    <a:pt x="7" y="26"/>
                  </a:cubicBezTo>
                  <a:cubicBezTo>
                    <a:pt x="7" y="26"/>
                    <a:pt x="8" y="25"/>
                    <a:pt x="9" y="25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40" y="1"/>
                    <a:pt x="44" y="0"/>
                    <a:pt x="47" y="0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4" y="9"/>
                    <a:pt x="42" y="10"/>
                    <a:pt x="40" y="1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6" y="30"/>
                    <a:pt x="15" y="30"/>
                  </a:cubicBezTo>
                  <a:cubicBezTo>
                    <a:pt x="11" y="33"/>
                    <a:pt x="10" y="38"/>
                    <a:pt x="13" y="42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70"/>
                    <a:pt x="22" y="70"/>
                    <a:pt x="22" y="71"/>
                  </a:cubicBezTo>
                  <a:cubicBezTo>
                    <a:pt x="23" y="76"/>
                    <a:pt x="28" y="78"/>
                    <a:pt x="33" y="77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3"/>
                  </a:cubicBezTo>
                  <a:lnTo>
                    <a:pt x="47" y="8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5" name="iS1íḋê"/>
            <p:cNvSpPr/>
            <p:nvPr/>
          </p:nvSpPr>
          <p:spPr bwMode="auto">
            <a:xfrm>
              <a:off x="6667677" y="1595864"/>
              <a:ext cx="129482" cy="122153"/>
            </a:xfrm>
            <a:custGeom>
              <a:avLst/>
              <a:gdLst>
                <a:gd name="T0" fmla="*/ 31 w 51"/>
                <a:gd name="T1" fmla="*/ 46 h 48"/>
                <a:gd name="T2" fmla="*/ 35 w 51"/>
                <a:gd name="T3" fmla="*/ 47 h 48"/>
                <a:gd name="T4" fmla="*/ 43 w 51"/>
                <a:gd name="T5" fmla="*/ 43 h 48"/>
                <a:gd name="T6" fmla="*/ 43 w 51"/>
                <a:gd name="T7" fmla="*/ 41 h 48"/>
                <a:gd name="T8" fmla="*/ 43 w 51"/>
                <a:gd name="T9" fmla="*/ 41 h 48"/>
                <a:gd name="T10" fmla="*/ 43 w 51"/>
                <a:gd name="T11" fmla="*/ 31 h 48"/>
                <a:gd name="T12" fmla="*/ 49 w 51"/>
                <a:gd name="T13" fmla="*/ 23 h 48"/>
                <a:gd name="T14" fmla="*/ 47 w 51"/>
                <a:gd name="T15" fmla="*/ 14 h 48"/>
                <a:gd name="T16" fmla="*/ 46 w 51"/>
                <a:gd name="T17" fmla="*/ 14 h 48"/>
                <a:gd name="T18" fmla="*/ 46 w 51"/>
                <a:gd name="T19" fmla="*/ 14 h 48"/>
                <a:gd name="T20" fmla="*/ 37 w 51"/>
                <a:gd name="T21" fmla="*/ 10 h 48"/>
                <a:gd name="T22" fmla="*/ 31 w 51"/>
                <a:gd name="T23" fmla="*/ 4 h 48"/>
                <a:gd name="T24" fmla="*/ 31 w 51"/>
                <a:gd name="T25" fmla="*/ 10 h 48"/>
                <a:gd name="T26" fmla="*/ 34 w 51"/>
                <a:gd name="T27" fmla="*/ 13 h 48"/>
                <a:gd name="T28" fmla="*/ 42 w 51"/>
                <a:gd name="T29" fmla="*/ 16 h 48"/>
                <a:gd name="T30" fmla="*/ 42 w 51"/>
                <a:gd name="T31" fmla="*/ 16 h 48"/>
                <a:gd name="T32" fmla="*/ 42 w 51"/>
                <a:gd name="T33" fmla="*/ 16 h 48"/>
                <a:gd name="T34" fmla="*/ 44 w 51"/>
                <a:gd name="T35" fmla="*/ 23 h 48"/>
                <a:gd name="T36" fmla="*/ 40 w 51"/>
                <a:gd name="T37" fmla="*/ 30 h 48"/>
                <a:gd name="T38" fmla="*/ 39 w 51"/>
                <a:gd name="T39" fmla="*/ 37 h 48"/>
                <a:gd name="T40" fmla="*/ 39 w 51"/>
                <a:gd name="T41" fmla="*/ 37 h 48"/>
                <a:gd name="T42" fmla="*/ 39 w 51"/>
                <a:gd name="T43" fmla="*/ 39 h 48"/>
                <a:gd name="T44" fmla="*/ 33 w 51"/>
                <a:gd name="T45" fmla="*/ 42 h 48"/>
                <a:gd name="T46" fmla="*/ 31 w 51"/>
                <a:gd name="T47" fmla="*/ 41 h 48"/>
                <a:gd name="T48" fmla="*/ 31 w 51"/>
                <a:gd name="T49" fmla="*/ 46 h 48"/>
                <a:gd name="T50" fmla="*/ 25 w 51"/>
                <a:gd name="T51" fmla="*/ 44 h 48"/>
                <a:gd name="T52" fmla="*/ 25 w 51"/>
                <a:gd name="T53" fmla="*/ 44 h 48"/>
                <a:gd name="T54" fmla="*/ 31 w 51"/>
                <a:gd name="T55" fmla="*/ 46 h 48"/>
                <a:gd name="T56" fmla="*/ 31 w 51"/>
                <a:gd name="T57" fmla="*/ 41 h 48"/>
                <a:gd name="T58" fmla="*/ 25 w 51"/>
                <a:gd name="T59" fmla="*/ 40 h 48"/>
                <a:gd name="T60" fmla="*/ 25 w 51"/>
                <a:gd name="T61" fmla="*/ 40 h 48"/>
                <a:gd name="T62" fmla="*/ 25 w 51"/>
                <a:gd name="T63" fmla="*/ 5 h 48"/>
                <a:gd name="T64" fmla="*/ 25 w 51"/>
                <a:gd name="T65" fmla="*/ 5 h 48"/>
                <a:gd name="T66" fmla="*/ 25 w 51"/>
                <a:gd name="T67" fmla="*/ 5 h 48"/>
                <a:gd name="T68" fmla="*/ 25 w 51"/>
                <a:gd name="T69" fmla="*/ 0 h 48"/>
                <a:gd name="T70" fmla="*/ 30 w 51"/>
                <a:gd name="T71" fmla="*/ 2 h 48"/>
                <a:gd name="T72" fmla="*/ 31 w 51"/>
                <a:gd name="T73" fmla="*/ 4 h 48"/>
                <a:gd name="T74" fmla="*/ 31 w 51"/>
                <a:gd name="T75" fmla="*/ 10 h 48"/>
                <a:gd name="T76" fmla="*/ 29 w 51"/>
                <a:gd name="T77" fmla="*/ 7 h 48"/>
                <a:gd name="T78" fmla="*/ 25 w 51"/>
                <a:gd name="T79" fmla="*/ 5 h 48"/>
                <a:gd name="T80" fmla="*/ 25 w 51"/>
                <a:gd name="T81" fmla="*/ 5 h 48"/>
                <a:gd name="T82" fmla="*/ 25 w 51"/>
                <a:gd name="T83" fmla="*/ 40 h 48"/>
                <a:gd name="T84" fmla="*/ 25 w 51"/>
                <a:gd name="T85" fmla="*/ 40 h 48"/>
                <a:gd name="T86" fmla="*/ 25 w 51"/>
                <a:gd name="T87" fmla="*/ 44 h 48"/>
                <a:gd name="T88" fmla="*/ 21 w 51"/>
                <a:gd name="T89" fmla="*/ 2 h 48"/>
                <a:gd name="T90" fmla="*/ 14 w 51"/>
                <a:gd name="T91" fmla="*/ 10 h 48"/>
                <a:gd name="T92" fmla="*/ 5 w 51"/>
                <a:gd name="T93" fmla="*/ 14 h 48"/>
                <a:gd name="T94" fmla="*/ 1 w 51"/>
                <a:gd name="T95" fmla="*/ 22 h 48"/>
                <a:gd name="T96" fmla="*/ 2 w 51"/>
                <a:gd name="T97" fmla="*/ 23 h 48"/>
                <a:gd name="T98" fmla="*/ 8 w 51"/>
                <a:gd name="T99" fmla="*/ 31 h 48"/>
                <a:gd name="T100" fmla="*/ 8 w 51"/>
                <a:gd name="T101" fmla="*/ 41 h 48"/>
                <a:gd name="T102" fmla="*/ 14 w 51"/>
                <a:gd name="T103" fmla="*/ 47 h 48"/>
                <a:gd name="T104" fmla="*/ 16 w 51"/>
                <a:gd name="T105" fmla="*/ 47 h 48"/>
                <a:gd name="T106" fmla="*/ 25 w 51"/>
                <a:gd name="T107" fmla="*/ 44 h 48"/>
                <a:gd name="T108" fmla="*/ 25 w 51"/>
                <a:gd name="T109" fmla="*/ 40 h 48"/>
                <a:gd name="T110" fmla="*/ 18 w 51"/>
                <a:gd name="T111" fmla="*/ 42 h 48"/>
                <a:gd name="T112" fmla="*/ 25 w 51"/>
                <a:gd name="T113" fmla="*/ 40 h 48"/>
                <a:gd name="T114" fmla="*/ 25 w 51"/>
                <a:gd name="T115" fmla="*/ 5 h 48"/>
                <a:gd name="T116" fmla="*/ 24 w 51"/>
                <a:gd name="T117" fmla="*/ 5 h 48"/>
                <a:gd name="T118" fmla="*/ 25 w 51"/>
                <a:gd name="T119" fmla="*/ 5 h 48"/>
                <a:gd name="T120" fmla="*/ 25 w 51"/>
                <a:gd name="T121" fmla="*/ 0 h 48"/>
                <a:gd name="T122" fmla="*/ 22 w 51"/>
                <a:gd name="T123" fmla="*/ 1 h 48"/>
                <a:gd name="T124" fmla="*/ 21 w 51"/>
                <a:gd name="T125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" h="48">
                  <a:moveTo>
                    <a:pt x="31" y="46"/>
                  </a:moveTo>
                  <a:cubicBezTo>
                    <a:pt x="35" y="47"/>
                    <a:pt x="35" y="47"/>
                    <a:pt x="35" y="47"/>
                  </a:cubicBezTo>
                  <a:cubicBezTo>
                    <a:pt x="38" y="48"/>
                    <a:pt x="42" y="46"/>
                    <a:pt x="43" y="43"/>
                  </a:cubicBezTo>
                  <a:cubicBezTo>
                    <a:pt x="43" y="42"/>
                    <a:pt x="43" y="42"/>
                    <a:pt x="43" y="41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1" y="20"/>
                    <a:pt x="50" y="16"/>
                    <a:pt x="47" y="14"/>
                  </a:cubicBezTo>
                  <a:cubicBezTo>
                    <a:pt x="47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5" y="18"/>
                    <a:pt x="45" y="21"/>
                    <a:pt x="44" y="23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8"/>
                    <a:pt x="39" y="38"/>
                    <a:pt x="39" y="39"/>
                  </a:cubicBezTo>
                  <a:cubicBezTo>
                    <a:pt x="38" y="41"/>
                    <a:pt x="36" y="43"/>
                    <a:pt x="33" y="42"/>
                  </a:cubicBezTo>
                  <a:cubicBezTo>
                    <a:pt x="31" y="41"/>
                    <a:pt x="31" y="41"/>
                    <a:pt x="31" y="41"/>
                  </a:cubicBezTo>
                  <a:lnTo>
                    <a:pt x="31" y="46"/>
                  </a:lnTo>
                  <a:close/>
                  <a:moveTo>
                    <a:pt x="25" y="44"/>
                  </a:moveTo>
                  <a:cubicBezTo>
                    <a:pt x="25" y="44"/>
                    <a:pt x="25" y="44"/>
                    <a:pt x="25" y="44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7" y="0"/>
                    <a:pt x="29" y="1"/>
                    <a:pt x="30" y="2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5"/>
                    <a:pt x="26" y="5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lnTo>
                    <a:pt x="25" y="44"/>
                  </a:lnTo>
                  <a:close/>
                  <a:moveTo>
                    <a:pt x="21" y="2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2" y="15"/>
                    <a:pt x="0" y="18"/>
                    <a:pt x="1" y="22"/>
                  </a:cubicBezTo>
                  <a:cubicBezTo>
                    <a:pt x="2" y="22"/>
                    <a:pt x="2" y="23"/>
                    <a:pt x="2" y="23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8" y="45"/>
                    <a:pt x="11" y="47"/>
                    <a:pt x="14" y="47"/>
                  </a:cubicBezTo>
                  <a:cubicBezTo>
                    <a:pt x="15" y="47"/>
                    <a:pt x="15" y="47"/>
                    <a:pt x="16" y="47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1"/>
                    <a:pt x="22" y="1"/>
                  </a:cubicBezTo>
                  <a:cubicBezTo>
                    <a:pt x="21" y="2"/>
                    <a:pt x="21" y="2"/>
                    <a:pt x="21" y="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6" name="íŝlíďe"/>
            <p:cNvSpPr/>
            <p:nvPr/>
          </p:nvSpPr>
          <p:spPr bwMode="auto">
            <a:xfrm>
              <a:off x="5282459" y="3958307"/>
              <a:ext cx="312712" cy="260187"/>
            </a:xfrm>
            <a:custGeom>
              <a:avLst/>
              <a:gdLst>
                <a:gd name="T0" fmla="*/ 96 w 123"/>
                <a:gd name="T1" fmla="*/ 0 h 103"/>
                <a:gd name="T2" fmla="*/ 93 w 123"/>
                <a:gd name="T3" fmla="*/ 0 h 103"/>
                <a:gd name="T4" fmla="*/ 62 w 123"/>
                <a:gd name="T5" fmla="*/ 19 h 103"/>
                <a:gd name="T6" fmla="*/ 31 w 123"/>
                <a:gd name="T7" fmla="*/ 0 h 103"/>
                <a:gd name="T8" fmla="*/ 0 w 123"/>
                <a:gd name="T9" fmla="*/ 26 h 103"/>
                <a:gd name="T10" fmla="*/ 62 w 123"/>
                <a:gd name="T11" fmla="*/ 103 h 103"/>
                <a:gd name="T12" fmla="*/ 96 w 123"/>
                <a:gd name="T13" fmla="*/ 73 h 103"/>
                <a:gd name="T14" fmla="*/ 123 w 123"/>
                <a:gd name="T15" fmla="*/ 26 h 103"/>
                <a:gd name="T16" fmla="*/ 96 w 123"/>
                <a:gd name="T17" fmla="*/ 0 h 103"/>
                <a:gd name="T18" fmla="*/ 96 w 123"/>
                <a:gd name="T19" fmla="*/ 16 h 103"/>
                <a:gd name="T20" fmla="*/ 96 w 123"/>
                <a:gd name="T21" fmla="*/ 16 h 103"/>
                <a:gd name="T22" fmla="*/ 97 w 123"/>
                <a:gd name="T23" fmla="*/ 16 h 103"/>
                <a:gd name="T24" fmla="*/ 96 w 123"/>
                <a:gd name="T25" fmla="*/ 16 h 103"/>
                <a:gd name="T26" fmla="*/ 99 w 123"/>
                <a:gd name="T27" fmla="*/ 41 h 103"/>
                <a:gd name="T28" fmla="*/ 99 w 123"/>
                <a:gd name="T29" fmla="*/ 41 h 103"/>
                <a:gd name="T30" fmla="*/ 99 w 123"/>
                <a:gd name="T31" fmla="*/ 4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3" h="103">
                  <a:moveTo>
                    <a:pt x="96" y="0"/>
                  </a:moveTo>
                  <a:cubicBezTo>
                    <a:pt x="95" y="0"/>
                    <a:pt x="94" y="0"/>
                    <a:pt x="93" y="0"/>
                  </a:cubicBezTo>
                  <a:cubicBezTo>
                    <a:pt x="77" y="0"/>
                    <a:pt x="69" y="7"/>
                    <a:pt x="62" y="19"/>
                  </a:cubicBezTo>
                  <a:cubicBezTo>
                    <a:pt x="54" y="7"/>
                    <a:pt x="46" y="0"/>
                    <a:pt x="31" y="0"/>
                  </a:cubicBezTo>
                  <a:cubicBezTo>
                    <a:pt x="14" y="0"/>
                    <a:pt x="0" y="12"/>
                    <a:pt x="0" y="26"/>
                  </a:cubicBezTo>
                  <a:cubicBezTo>
                    <a:pt x="0" y="52"/>
                    <a:pt x="31" y="77"/>
                    <a:pt x="62" y="103"/>
                  </a:cubicBezTo>
                  <a:cubicBezTo>
                    <a:pt x="74" y="93"/>
                    <a:pt x="86" y="83"/>
                    <a:pt x="96" y="73"/>
                  </a:cubicBezTo>
                  <a:cubicBezTo>
                    <a:pt x="112" y="57"/>
                    <a:pt x="123" y="41"/>
                    <a:pt x="123" y="26"/>
                  </a:cubicBezTo>
                  <a:cubicBezTo>
                    <a:pt x="123" y="13"/>
                    <a:pt x="112" y="2"/>
                    <a:pt x="96" y="0"/>
                  </a:cubicBezTo>
                  <a:close/>
                  <a:moveTo>
                    <a:pt x="96" y="16"/>
                  </a:moveTo>
                  <a:cubicBezTo>
                    <a:pt x="96" y="16"/>
                    <a:pt x="96" y="16"/>
                    <a:pt x="96" y="16"/>
                  </a:cubicBezTo>
                  <a:cubicBezTo>
                    <a:pt x="96" y="16"/>
                    <a:pt x="97" y="16"/>
                    <a:pt x="97" y="16"/>
                  </a:cubicBezTo>
                  <a:cubicBezTo>
                    <a:pt x="96" y="16"/>
                    <a:pt x="96" y="16"/>
                    <a:pt x="96" y="16"/>
                  </a:cubicBezTo>
                  <a:close/>
                  <a:moveTo>
                    <a:pt x="99" y="41"/>
                  </a:moveTo>
                  <a:cubicBezTo>
                    <a:pt x="99" y="41"/>
                    <a:pt x="99" y="41"/>
                    <a:pt x="99" y="41"/>
                  </a:cubicBezTo>
                  <a:cubicBezTo>
                    <a:pt x="99" y="41"/>
                    <a:pt x="99" y="41"/>
                    <a:pt x="99" y="4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7" name="îŝļîḍè"/>
            <p:cNvSpPr/>
            <p:nvPr/>
          </p:nvSpPr>
          <p:spPr bwMode="auto">
            <a:xfrm>
              <a:off x="4884240" y="2635388"/>
              <a:ext cx="179566" cy="243085"/>
            </a:xfrm>
            <a:custGeom>
              <a:avLst/>
              <a:gdLst>
                <a:gd name="T0" fmla="*/ 51 w 71"/>
                <a:gd name="T1" fmla="*/ 28 h 96"/>
                <a:gd name="T2" fmla="*/ 71 w 71"/>
                <a:gd name="T3" fmla="*/ 61 h 96"/>
                <a:gd name="T4" fmla="*/ 51 w 71"/>
                <a:gd name="T5" fmla="*/ 93 h 96"/>
                <a:gd name="T6" fmla="*/ 51 w 71"/>
                <a:gd name="T7" fmla="*/ 80 h 96"/>
                <a:gd name="T8" fmla="*/ 56 w 71"/>
                <a:gd name="T9" fmla="*/ 51 h 96"/>
                <a:gd name="T10" fmla="*/ 54 w 71"/>
                <a:gd name="T11" fmla="*/ 73 h 96"/>
                <a:gd name="T12" fmla="*/ 51 w 71"/>
                <a:gd name="T13" fmla="*/ 77 h 96"/>
                <a:gd name="T14" fmla="*/ 51 w 71"/>
                <a:gd name="T15" fmla="*/ 28 h 96"/>
                <a:gd name="T16" fmla="*/ 44 w 71"/>
                <a:gd name="T17" fmla="*/ 26 h 96"/>
                <a:gd name="T18" fmla="*/ 51 w 71"/>
                <a:gd name="T19" fmla="*/ 28 h 96"/>
                <a:gd name="T20" fmla="*/ 51 w 71"/>
                <a:gd name="T21" fmla="*/ 77 h 96"/>
                <a:gd name="T22" fmla="*/ 44 w 71"/>
                <a:gd name="T23" fmla="*/ 83 h 96"/>
                <a:gd name="T24" fmla="*/ 51 w 71"/>
                <a:gd name="T25" fmla="*/ 80 h 96"/>
                <a:gd name="T26" fmla="*/ 51 w 71"/>
                <a:gd name="T27" fmla="*/ 93 h 96"/>
                <a:gd name="T28" fmla="*/ 36 w 71"/>
                <a:gd name="T29" fmla="*/ 96 h 96"/>
                <a:gd name="T30" fmla="*/ 0 w 71"/>
                <a:gd name="T31" fmla="*/ 61 h 96"/>
                <a:gd name="T32" fmla="*/ 26 w 71"/>
                <a:gd name="T33" fmla="*/ 27 h 96"/>
                <a:gd name="T34" fmla="*/ 25 w 71"/>
                <a:gd name="T35" fmla="*/ 25 h 96"/>
                <a:gd name="T36" fmla="*/ 25 w 71"/>
                <a:gd name="T37" fmla="*/ 25 h 96"/>
                <a:gd name="T38" fmla="*/ 27 w 71"/>
                <a:gd name="T39" fmla="*/ 22 h 96"/>
                <a:gd name="T40" fmla="*/ 34 w 71"/>
                <a:gd name="T41" fmla="*/ 22 h 96"/>
                <a:gd name="T42" fmla="*/ 38 w 71"/>
                <a:gd name="T43" fmla="*/ 12 h 96"/>
                <a:gd name="T44" fmla="*/ 38 w 71"/>
                <a:gd name="T45" fmla="*/ 12 h 96"/>
                <a:gd name="T46" fmla="*/ 42 w 71"/>
                <a:gd name="T47" fmla="*/ 2 h 96"/>
                <a:gd name="T48" fmla="*/ 44 w 71"/>
                <a:gd name="T49" fmla="*/ 0 h 96"/>
                <a:gd name="T50" fmla="*/ 45 w 71"/>
                <a:gd name="T51" fmla="*/ 2 h 96"/>
                <a:gd name="T52" fmla="*/ 39 w 71"/>
                <a:gd name="T53" fmla="*/ 14 h 96"/>
                <a:gd name="T54" fmla="*/ 39 w 71"/>
                <a:gd name="T55" fmla="*/ 14 h 96"/>
                <a:gd name="T56" fmla="*/ 36 w 71"/>
                <a:gd name="T57" fmla="*/ 22 h 96"/>
                <a:gd name="T58" fmla="*/ 36 w 71"/>
                <a:gd name="T59" fmla="*/ 22 h 96"/>
                <a:gd name="T60" fmla="*/ 43 w 71"/>
                <a:gd name="T61" fmla="*/ 22 h 96"/>
                <a:gd name="T62" fmla="*/ 45 w 71"/>
                <a:gd name="T63" fmla="*/ 25 h 96"/>
                <a:gd name="T64" fmla="*/ 45 w 71"/>
                <a:gd name="T65" fmla="*/ 25 h 96"/>
                <a:gd name="T66" fmla="*/ 44 w 71"/>
                <a:gd name="T67" fmla="*/ 2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1" h="96">
                  <a:moveTo>
                    <a:pt x="51" y="28"/>
                  </a:moveTo>
                  <a:cubicBezTo>
                    <a:pt x="63" y="34"/>
                    <a:pt x="71" y="46"/>
                    <a:pt x="71" y="61"/>
                  </a:cubicBezTo>
                  <a:cubicBezTo>
                    <a:pt x="71" y="75"/>
                    <a:pt x="63" y="87"/>
                    <a:pt x="51" y="93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7" y="76"/>
                    <a:pt x="62" y="68"/>
                    <a:pt x="56" y="51"/>
                  </a:cubicBezTo>
                  <a:cubicBezTo>
                    <a:pt x="56" y="51"/>
                    <a:pt x="59" y="66"/>
                    <a:pt x="54" y="73"/>
                  </a:cubicBezTo>
                  <a:cubicBezTo>
                    <a:pt x="53" y="74"/>
                    <a:pt x="52" y="76"/>
                    <a:pt x="51" y="77"/>
                  </a:cubicBezTo>
                  <a:lnTo>
                    <a:pt x="51" y="28"/>
                  </a:lnTo>
                  <a:close/>
                  <a:moveTo>
                    <a:pt x="44" y="26"/>
                  </a:moveTo>
                  <a:cubicBezTo>
                    <a:pt x="47" y="27"/>
                    <a:pt x="49" y="27"/>
                    <a:pt x="51" y="28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47" y="81"/>
                    <a:pt x="44" y="83"/>
                    <a:pt x="44" y="83"/>
                  </a:cubicBezTo>
                  <a:cubicBezTo>
                    <a:pt x="44" y="83"/>
                    <a:pt x="47" y="82"/>
                    <a:pt x="51" y="80"/>
                  </a:cubicBezTo>
                  <a:cubicBezTo>
                    <a:pt x="51" y="93"/>
                    <a:pt x="51" y="93"/>
                    <a:pt x="51" y="93"/>
                  </a:cubicBezTo>
                  <a:cubicBezTo>
                    <a:pt x="46" y="95"/>
                    <a:pt x="41" y="96"/>
                    <a:pt x="36" y="96"/>
                  </a:cubicBezTo>
                  <a:cubicBezTo>
                    <a:pt x="16" y="96"/>
                    <a:pt x="0" y="80"/>
                    <a:pt x="0" y="61"/>
                  </a:cubicBezTo>
                  <a:cubicBezTo>
                    <a:pt x="0" y="45"/>
                    <a:pt x="11" y="31"/>
                    <a:pt x="26" y="27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3"/>
                    <a:pt x="26" y="22"/>
                    <a:pt x="27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2" y="17"/>
                    <a:pt x="35" y="15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40" y="10"/>
                    <a:pt x="43" y="7"/>
                    <a:pt x="42" y="2"/>
                  </a:cubicBezTo>
                  <a:cubicBezTo>
                    <a:pt x="42" y="1"/>
                    <a:pt x="43" y="1"/>
                    <a:pt x="44" y="0"/>
                  </a:cubicBezTo>
                  <a:cubicBezTo>
                    <a:pt x="44" y="0"/>
                    <a:pt x="45" y="1"/>
                    <a:pt x="45" y="2"/>
                  </a:cubicBezTo>
                  <a:cubicBezTo>
                    <a:pt x="46" y="8"/>
                    <a:pt x="42" y="11"/>
                    <a:pt x="39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7" y="16"/>
                    <a:pt x="35" y="18"/>
                    <a:pt x="36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4" y="22"/>
                    <a:pt x="45" y="23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4" y="26"/>
                    <a:pt x="44" y="2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" name="ïṡḷîḍè"/>
            <p:cNvSpPr/>
            <p:nvPr/>
          </p:nvSpPr>
          <p:spPr bwMode="auto">
            <a:xfrm>
              <a:off x="7637573" y="2121123"/>
              <a:ext cx="157578" cy="177123"/>
            </a:xfrm>
            <a:custGeom>
              <a:avLst/>
              <a:gdLst>
                <a:gd name="T0" fmla="*/ 3 w 62"/>
                <a:gd name="T1" fmla="*/ 37 h 70"/>
                <a:gd name="T2" fmla="*/ 3 w 62"/>
                <a:gd name="T3" fmla="*/ 25 h 70"/>
                <a:gd name="T4" fmla="*/ 25 w 62"/>
                <a:gd name="T5" fmla="*/ 3 h 70"/>
                <a:gd name="T6" fmla="*/ 37 w 62"/>
                <a:gd name="T7" fmla="*/ 3 h 70"/>
                <a:gd name="T8" fmla="*/ 59 w 62"/>
                <a:gd name="T9" fmla="*/ 25 h 70"/>
                <a:gd name="T10" fmla="*/ 59 w 62"/>
                <a:gd name="T11" fmla="*/ 37 h 70"/>
                <a:gd name="T12" fmla="*/ 57 w 62"/>
                <a:gd name="T13" fmla="*/ 37 h 70"/>
                <a:gd name="T14" fmla="*/ 57 w 62"/>
                <a:gd name="T15" fmla="*/ 58 h 70"/>
                <a:gd name="T16" fmla="*/ 42 w 62"/>
                <a:gd name="T17" fmla="*/ 70 h 70"/>
                <a:gd name="T18" fmla="*/ 38 w 62"/>
                <a:gd name="T19" fmla="*/ 70 h 70"/>
                <a:gd name="T20" fmla="*/ 38 w 62"/>
                <a:gd name="T21" fmla="*/ 52 h 70"/>
                <a:gd name="T22" fmla="*/ 35 w 62"/>
                <a:gd name="T23" fmla="*/ 49 h 70"/>
                <a:gd name="T24" fmla="*/ 27 w 62"/>
                <a:gd name="T25" fmla="*/ 49 h 70"/>
                <a:gd name="T26" fmla="*/ 24 w 62"/>
                <a:gd name="T27" fmla="*/ 52 h 70"/>
                <a:gd name="T28" fmla="*/ 24 w 62"/>
                <a:gd name="T29" fmla="*/ 70 h 70"/>
                <a:gd name="T30" fmla="*/ 21 w 62"/>
                <a:gd name="T31" fmla="*/ 70 h 70"/>
                <a:gd name="T32" fmla="*/ 5 w 62"/>
                <a:gd name="T33" fmla="*/ 58 h 70"/>
                <a:gd name="T34" fmla="*/ 5 w 62"/>
                <a:gd name="T35" fmla="*/ 37 h 70"/>
                <a:gd name="T36" fmla="*/ 3 w 62"/>
                <a:gd name="T37" fmla="*/ 3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70">
                  <a:moveTo>
                    <a:pt x="3" y="37"/>
                  </a:moveTo>
                  <a:cubicBezTo>
                    <a:pt x="0" y="34"/>
                    <a:pt x="0" y="28"/>
                    <a:pt x="3" y="25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8" y="0"/>
                    <a:pt x="34" y="0"/>
                    <a:pt x="37" y="3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2" y="28"/>
                    <a:pt x="62" y="34"/>
                    <a:pt x="59" y="37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57" y="66"/>
                    <a:pt x="51" y="70"/>
                    <a:pt x="42" y="70"/>
                  </a:cubicBezTo>
                  <a:cubicBezTo>
                    <a:pt x="38" y="70"/>
                    <a:pt x="38" y="70"/>
                    <a:pt x="38" y="70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1"/>
                    <a:pt x="36" y="49"/>
                    <a:pt x="35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6" y="49"/>
                    <a:pt x="24" y="51"/>
                    <a:pt x="24" y="52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13" y="70"/>
                    <a:pt x="5" y="66"/>
                    <a:pt x="5" y="5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3" y="3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9" name="ïślîḓè"/>
            <p:cNvSpPr/>
            <p:nvPr/>
          </p:nvSpPr>
          <p:spPr bwMode="auto">
            <a:xfrm>
              <a:off x="6737304" y="1702138"/>
              <a:ext cx="144141" cy="225984"/>
            </a:xfrm>
            <a:custGeom>
              <a:avLst/>
              <a:gdLst>
                <a:gd name="T0" fmla="*/ 26 w 57"/>
                <a:gd name="T1" fmla="*/ 36 h 89"/>
                <a:gd name="T2" fmla="*/ 43 w 57"/>
                <a:gd name="T3" fmla="*/ 36 h 89"/>
                <a:gd name="T4" fmla="*/ 44 w 57"/>
                <a:gd name="T5" fmla="*/ 36 h 89"/>
                <a:gd name="T6" fmla="*/ 50 w 57"/>
                <a:gd name="T7" fmla="*/ 23 h 89"/>
                <a:gd name="T8" fmla="*/ 45 w 57"/>
                <a:gd name="T9" fmla="*/ 11 h 89"/>
                <a:gd name="T10" fmla="*/ 43 w 57"/>
                <a:gd name="T11" fmla="*/ 9 h 89"/>
                <a:gd name="T12" fmla="*/ 30 w 57"/>
                <a:gd name="T13" fmla="*/ 8 h 89"/>
                <a:gd name="T14" fmla="*/ 26 w 57"/>
                <a:gd name="T15" fmla="*/ 10 h 89"/>
                <a:gd name="T16" fmla="*/ 26 w 57"/>
                <a:gd name="T17" fmla="*/ 3 h 89"/>
                <a:gd name="T18" fmla="*/ 28 w 57"/>
                <a:gd name="T19" fmla="*/ 2 h 89"/>
                <a:gd name="T20" fmla="*/ 46 w 57"/>
                <a:gd name="T21" fmla="*/ 4 h 89"/>
                <a:gd name="T22" fmla="*/ 50 w 57"/>
                <a:gd name="T23" fmla="*/ 6 h 89"/>
                <a:gd name="T24" fmla="*/ 56 w 57"/>
                <a:gd name="T25" fmla="*/ 24 h 89"/>
                <a:gd name="T26" fmla="*/ 50 w 57"/>
                <a:gd name="T27" fmla="*/ 39 h 89"/>
                <a:gd name="T28" fmla="*/ 52 w 57"/>
                <a:gd name="T29" fmla="*/ 45 h 89"/>
                <a:gd name="T30" fmla="*/ 52 w 57"/>
                <a:gd name="T31" fmla="*/ 80 h 89"/>
                <a:gd name="T32" fmla="*/ 44 w 57"/>
                <a:gd name="T33" fmla="*/ 89 h 89"/>
                <a:gd name="T34" fmla="*/ 26 w 57"/>
                <a:gd name="T35" fmla="*/ 89 h 89"/>
                <a:gd name="T36" fmla="*/ 26 w 57"/>
                <a:gd name="T37" fmla="*/ 73 h 89"/>
                <a:gd name="T38" fmla="*/ 28 w 57"/>
                <a:gd name="T39" fmla="*/ 73 h 89"/>
                <a:gd name="T40" fmla="*/ 29 w 57"/>
                <a:gd name="T41" fmla="*/ 72 h 89"/>
                <a:gd name="T42" fmla="*/ 29 w 57"/>
                <a:gd name="T43" fmla="*/ 64 h 89"/>
                <a:gd name="T44" fmla="*/ 31 w 57"/>
                <a:gd name="T45" fmla="*/ 59 h 89"/>
                <a:gd name="T46" fmla="*/ 26 w 57"/>
                <a:gd name="T47" fmla="*/ 53 h 89"/>
                <a:gd name="T48" fmla="*/ 26 w 57"/>
                <a:gd name="T49" fmla="*/ 36 h 89"/>
                <a:gd name="T50" fmla="*/ 7 w 57"/>
                <a:gd name="T51" fmla="*/ 36 h 89"/>
                <a:gd name="T52" fmla="*/ 26 w 57"/>
                <a:gd name="T53" fmla="*/ 36 h 89"/>
                <a:gd name="T54" fmla="*/ 26 w 57"/>
                <a:gd name="T55" fmla="*/ 53 h 89"/>
                <a:gd name="T56" fmla="*/ 20 w 57"/>
                <a:gd name="T57" fmla="*/ 59 h 89"/>
                <a:gd name="T58" fmla="*/ 23 w 57"/>
                <a:gd name="T59" fmla="*/ 64 h 89"/>
                <a:gd name="T60" fmla="*/ 23 w 57"/>
                <a:gd name="T61" fmla="*/ 72 h 89"/>
                <a:gd name="T62" fmla="*/ 24 w 57"/>
                <a:gd name="T63" fmla="*/ 73 h 89"/>
                <a:gd name="T64" fmla="*/ 26 w 57"/>
                <a:gd name="T65" fmla="*/ 73 h 89"/>
                <a:gd name="T66" fmla="*/ 26 w 57"/>
                <a:gd name="T67" fmla="*/ 89 h 89"/>
                <a:gd name="T68" fmla="*/ 7 w 57"/>
                <a:gd name="T69" fmla="*/ 89 h 89"/>
                <a:gd name="T70" fmla="*/ 0 w 57"/>
                <a:gd name="T71" fmla="*/ 80 h 89"/>
                <a:gd name="T72" fmla="*/ 0 w 57"/>
                <a:gd name="T73" fmla="*/ 45 h 89"/>
                <a:gd name="T74" fmla="*/ 7 w 57"/>
                <a:gd name="T75" fmla="*/ 36 h 89"/>
                <a:gd name="T76" fmla="*/ 26 w 57"/>
                <a:gd name="T77" fmla="*/ 10 h 89"/>
                <a:gd name="T78" fmla="*/ 19 w 57"/>
                <a:gd name="T79" fmla="*/ 17 h 89"/>
                <a:gd name="T80" fmla="*/ 18 w 57"/>
                <a:gd name="T81" fmla="*/ 19 h 89"/>
                <a:gd name="T82" fmla="*/ 14 w 57"/>
                <a:gd name="T83" fmla="*/ 20 h 89"/>
                <a:gd name="T84" fmla="*/ 13 w 57"/>
                <a:gd name="T85" fmla="*/ 16 h 89"/>
                <a:gd name="T86" fmla="*/ 14 w 57"/>
                <a:gd name="T87" fmla="*/ 13 h 89"/>
                <a:gd name="T88" fmla="*/ 26 w 57"/>
                <a:gd name="T89" fmla="*/ 3 h 89"/>
                <a:gd name="T90" fmla="*/ 26 w 57"/>
                <a:gd name="T91" fmla="*/ 1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7" h="89">
                  <a:moveTo>
                    <a:pt x="26" y="36"/>
                  </a:moveTo>
                  <a:cubicBezTo>
                    <a:pt x="43" y="36"/>
                    <a:pt x="43" y="36"/>
                    <a:pt x="43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7" y="32"/>
                    <a:pt x="49" y="28"/>
                    <a:pt x="50" y="23"/>
                  </a:cubicBezTo>
                  <a:cubicBezTo>
                    <a:pt x="50" y="19"/>
                    <a:pt x="49" y="15"/>
                    <a:pt x="45" y="11"/>
                  </a:cubicBezTo>
                  <a:cubicBezTo>
                    <a:pt x="45" y="10"/>
                    <a:pt x="44" y="10"/>
                    <a:pt x="43" y="9"/>
                  </a:cubicBezTo>
                  <a:cubicBezTo>
                    <a:pt x="39" y="7"/>
                    <a:pt x="34" y="6"/>
                    <a:pt x="30" y="8"/>
                  </a:cubicBezTo>
                  <a:cubicBezTo>
                    <a:pt x="29" y="8"/>
                    <a:pt x="27" y="9"/>
                    <a:pt x="26" y="1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2"/>
                    <a:pt x="27" y="2"/>
                    <a:pt x="28" y="2"/>
                  </a:cubicBezTo>
                  <a:cubicBezTo>
                    <a:pt x="34" y="0"/>
                    <a:pt x="40" y="0"/>
                    <a:pt x="46" y="4"/>
                  </a:cubicBezTo>
                  <a:cubicBezTo>
                    <a:pt x="48" y="4"/>
                    <a:pt x="49" y="5"/>
                    <a:pt x="50" y="6"/>
                  </a:cubicBezTo>
                  <a:cubicBezTo>
                    <a:pt x="55" y="12"/>
                    <a:pt x="57" y="18"/>
                    <a:pt x="56" y="24"/>
                  </a:cubicBezTo>
                  <a:cubicBezTo>
                    <a:pt x="56" y="29"/>
                    <a:pt x="53" y="34"/>
                    <a:pt x="50" y="39"/>
                  </a:cubicBezTo>
                  <a:cubicBezTo>
                    <a:pt x="51" y="40"/>
                    <a:pt x="52" y="43"/>
                    <a:pt x="52" y="45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5"/>
                    <a:pt x="49" y="89"/>
                    <a:pt x="44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9" y="72"/>
                    <a:pt x="29" y="72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0" y="63"/>
                    <a:pt x="31" y="61"/>
                    <a:pt x="31" y="59"/>
                  </a:cubicBezTo>
                  <a:cubicBezTo>
                    <a:pt x="31" y="56"/>
                    <a:pt x="29" y="53"/>
                    <a:pt x="26" y="53"/>
                  </a:cubicBezTo>
                  <a:lnTo>
                    <a:pt x="26" y="36"/>
                  </a:lnTo>
                  <a:close/>
                  <a:moveTo>
                    <a:pt x="7" y="36"/>
                  </a:moveTo>
                  <a:cubicBezTo>
                    <a:pt x="26" y="36"/>
                    <a:pt x="26" y="36"/>
                    <a:pt x="26" y="36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3" y="53"/>
                    <a:pt x="20" y="56"/>
                    <a:pt x="20" y="59"/>
                  </a:cubicBezTo>
                  <a:cubicBezTo>
                    <a:pt x="20" y="61"/>
                    <a:pt x="21" y="63"/>
                    <a:pt x="23" y="64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72"/>
                    <a:pt x="23" y="73"/>
                    <a:pt x="24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3" y="89"/>
                    <a:pt x="0" y="85"/>
                    <a:pt x="0" y="8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0"/>
                    <a:pt x="3" y="36"/>
                    <a:pt x="7" y="36"/>
                  </a:cubicBezTo>
                  <a:close/>
                  <a:moveTo>
                    <a:pt x="26" y="10"/>
                  </a:moveTo>
                  <a:cubicBezTo>
                    <a:pt x="24" y="12"/>
                    <a:pt x="21" y="14"/>
                    <a:pt x="19" y="17"/>
                  </a:cubicBezTo>
                  <a:cubicBezTo>
                    <a:pt x="19" y="18"/>
                    <a:pt x="19" y="18"/>
                    <a:pt x="18" y="19"/>
                  </a:cubicBezTo>
                  <a:cubicBezTo>
                    <a:pt x="17" y="21"/>
                    <a:pt x="15" y="21"/>
                    <a:pt x="14" y="20"/>
                  </a:cubicBezTo>
                  <a:cubicBezTo>
                    <a:pt x="12" y="19"/>
                    <a:pt x="12" y="17"/>
                    <a:pt x="13" y="16"/>
                  </a:cubicBezTo>
                  <a:cubicBezTo>
                    <a:pt x="13" y="15"/>
                    <a:pt x="14" y="14"/>
                    <a:pt x="14" y="13"/>
                  </a:cubicBezTo>
                  <a:cubicBezTo>
                    <a:pt x="17" y="9"/>
                    <a:pt x="21" y="5"/>
                    <a:pt x="26" y="3"/>
                  </a:cubicBezTo>
                  <a:lnTo>
                    <a:pt x="26" y="1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0" name="ïsḻiḋè"/>
            <p:cNvSpPr/>
            <p:nvPr/>
          </p:nvSpPr>
          <p:spPr bwMode="auto">
            <a:xfrm>
              <a:off x="4797511" y="2305574"/>
              <a:ext cx="152692" cy="152692"/>
            </a:xfrm>
            <a:custGeom>
              <a:avLst/>
              <a:gdLst>
                <a:gd name="T0" fmla="*/ 9 w 60"/>
                <a:gd name="T1" fmla="*/ 54 h 60"/>
                <a:gd name="T2" fmla="*/ 9 w 60"/>
                <a:gd name="T3" fmla="*/ 54 h 60"/>
                <a:gd name="T4" fmla="*/ 9 w 60"/>
                <a:gd name="T5" fmla="*/ 54 h 60"/>
                <a:gd name="T6" fmla="*/ 1 w 60"/>
                <a:gd name="T7" fmla="*/ 38 h 60"/>
                <a:gd name="T8" fmla="*/ 6 w 60"/>
                <a:gd name="T9" fmla="*/ 21 h 60"/>
                <a:gd name="T10" fmla="*/ 6 w 60"/>
                <a:gd name="T11" fmla="*/ 21 h 60"/>
                <a:gd name="T12" fmla="*/ 6 w 60"/>
                <a:gd name="T13" fmla="*/ 21 h 60"/>
                <a:gd name="T14" fmla="*/ 23 w 60"/>
                <a:gd name="T15" fmla="*/ 1 h 60"/>
                <a:gd name="T16" fmla="*/ 26 w 60"/>
                <a:gd name="T17" fmla="*/ 1 h 60"/>
                <a:gd name="T18" fmla="*/ 26 w 60"/>
                <a:gd name="T19" fmla="*/ 1 h 60"/>
                <a:gd name="T20" fmla="*/ 33 w 60"/>
                <a:gd name="T21" fmla="*/ 7 h 60"/>
                <a:gd name="T22" fmla="*/ 33 w 60"/>
                <a:gd name="T23" fmla="*/ 9 h 60"/>
                <a:gd name="T24" fmla="*/ 33 w 60"/>
                <a:gd name="T25" fmla="*/ 9 h 60"/>
                <a:gd name="T26" fmla="*/ 33 w 60"/>
                <a:gd name="T27" fmla="*/ 9 h 60"/>
                <a:gd name="T28" fmla="*/ 22 w 60"/>
                <a:gd name="T29" fmla="*/ 22 h 60"/>
                <a:gd name="T30" fmla="*/ 22 w 60"/>
                <a:gd name="T31" fmla="*/ 22 h 60"/>
                <a:gd name="T32" fmla="*/ 17 w 60"/>
                <a:gd name="T33" fmla="*/ 28 h 60"/>
                <a:gd name="T34" fmla="*/ 17 w 60"/>
                <a:gd name="T35" fmla="*/ 28 h 60"/>
                <a:gd name="T36" fmla="*/ 17 w 60"/>
                <a:gd name="T37" fmla="*/ 28 h 60"/>
                <a:gd name="T38" fmla="*/ 17 w 60"/>
                <a:gd name="T39" fmla="*/ 28 h 60"/>
                <a:gd name="T40" fmla="*/ 15 w 60"/>
                <a:gd name="T41" fmla="*/ 36 h 60"/>
                <a:gd name="T42" fmla="*/ 18 w 60"/>
                <a:gd name="T43" fmla="*/ 43 h 60"/>
                <a:gd name="T44" fmla="*/ 18 w 60"/>
                <a:gd name="T45" fmla="*/ 43 h 60"/>
                <a:gd name="T46" fmla="*/ 18 w 60"/>
                <a:gd name="T47" fmla="*/ 43 h 60"/>
                <a:gd name="T48" fmla="*/ 18 w 60"/>
                <a:gd name="T49" fmla="*/ 43 h 60"/>
                <a:gd name="T50" fmla="*/ 18 w 60"/>
                <a:gd name="T51" fmla="*/ 43 h 60"/>
                <a:gd name="T52" fmla="*/ 26 w 60"/>
                <a:gd name="T53" fmla="*/ 46 h 60"/>
                <a:gd name="T54" fmla="*/ 33 w 60"/>
                <a:gd name="T55" fmla="*/ 42 h 60"/>
                <a:gd name="T56" fmla="*/ 33 w 60"/>
                <a:gd name="T57" fmla="*/ 42 h 60"/>
                <a:gd name="T58" fmla="*/ 33 w 60"/>
                <a:gd name="T59" fmla="*/ 42 h 60"/>
                <a:gd name="T60" fmla="*/ 33 w 60"/>
                <a:gd name="T61" fmla="*/ 42 h 60"/>
                <a:gd name="T62" fmla="*/ 39 w 60"/>
                <a:gd name="T63" fmla="*/ 36 h 60"/>
                <a:gd name="T64" fmla="*/ 39 w 60"/>
                <a:gd name="T65" fmla="*/ 36 h 60"/>
                <a:gd name="T66" fmla="*/ 49 w 60"/>
                <a:gd name="T67" fmla="*/ 23 h 60"/>
                <a:gd name="T68" fmla="*/ 49 w 60"/>
                <a:gd name="T69" fmla="*/ 23 h 60"/>
                <a:gd name="T70" fmla="*/ 52 w 60"/>
                <a:gd name="T71" fmla="*/ 23 h 60"/>
                <a:gd name="T72" fmla="*/ 52 w 60"/>
                <a:gd name="T73" fmla="*/ 23 h 60"/>
                <a:gd name="T74" fmla="*/ 59 w 60"/>
                <a:gd name="T75" fmla="*/ 29 h 60"/>
                <a:gd name="T76" fmla="*/ 59 w 60"/>
                <a:gd name="T77" fmla="*/ 32 h 60"/>
                <a:gd name="T78" fmla="*/ 59 w 60"/>
                <a:gd name="T79" fmla="*/ 32 h 60"/>
                <a:gd name="T80" fmla="*/ 42 w 60"/>
                <a:gd name="T81" fmla="*/ 52 h 60"/>
                <a:gd name="T82" fmla="*/ 42 w 60"/>
                <a:gd name="T83" fmla="*/ 52 h 60"/>
                <a:gd name="T84" fmla="*/ 42 w 60"/>
                <a:gd name="T85" fmla="*/ 52 h 60"/>
                <a:gd name="T86" fmla="*/ 26 w 60"/>
                <a:gd name="T87" fmla="*/ 60 h 60"/>
                <a:gd name="T88" fmla="*/ 9 w 60"/>
                <a:gd name="T89" fmla="*/ 54 h 60"/>
                <a:gd name="T90" fmla="*/ 9 w 60"/>
                <a:gd name="T91" fmla="*/ 5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0" h="60">
                  <a:moveTo>
                    <a:pt x="9" y="54"/>
                  </a:moveTo>
                  <a:cubicBezTo>
                    <a:pt x="9" y="54"/>
                    <a:pt x="9" y="54"/>
                    <a:pt x="9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4" y="50"/>
                    <a:pt x="1" y="44"/>
                    <a:pt x="1" y="38"/>
                  </a:cubicBezTo>
                  <a:cubicBezTo>
                    <a:pt x="0" y="32"/>
                    <a:pt x="2" y="26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4" y="0"/>
                    <a:pt x="25" y="0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4" y="8"/>
                    <a:pt x="34" y="9"/>
                    <a:pt x="33" y="9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5" y="30"/>
                    <a:pt x="15" y="33"/>
                    <a:pt x="15" y="36"/>
                  </a:cubicBezTo>
                  <a:cubicBezTo>
                    <a:pt x="15" y="39"/>
                    <a:pt x="16" y="41"/>
                    <a:pt x="18" y="43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21" y="45"/>
                    <a:pt x="23" y="46"/>
                    <a:pt x="26" y="46"/>
                  </a:cubicBezTo>
                  <a:cubicBezTo>
                    <a:pt x="29" y="45"/>
                    <a:pt x="32" y="44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0" y="23"/>
                    <a:pt x="51" y="23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9" y="29"/>
                    <a:pt x="59" y="29"/>
                    <a:pt x="59" y="29"/>
                  </a:cubicBezTo>
                  <a:cubicBezTo>
                    <a:pt x="60" y="30"/>
                    <a:pt x="60" y="31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38" y="57"/>
                    <a:pt x="32" y="59"/>
                    <a:pt x="26" y="60"/>
                  </a:cubicBezTo>
                  <a:cubicBezTo>
                    <a:pt x="20" y="60"/>
                    <a:pt x="14" y="58"/>
                    <a:pt x="9" y="54"/>
                  </a:cubicBezTo>
                  <a:cubicBezTo>
                    <a:pt x="9" y="54"/>
                    <a:pt x="9" y="54"/>
                    <a:pt x="9" y="5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1" name="îşḷîďê"/>
            <p:cNvSpPr/>
            <p:nvPr/>
          </p:nvSpPr>
          <p:spPr bwMode="auto">
            <a:xfrm>
              <a:off x="4797511" y="2310461"/>
              <a:ext cx="147806" cy="150249"/>
            </a:xfrm>
            <a:custGeom>
              <a:avLst/>
              <a:gdLst>
                <a:gd name="T0" fmla="*/ 10 w 58"/>
                <a:gd name="T1" fmla="*/ 51 h 59"/>
                <a:gd name="T2" fmla="*/ 10 w 58"/>
                <a:gd name="T3" fmla="*/ 51 h 59"/>
                <a:gd name="T4" fmla="*/ 8 w 58"/>
                <a:gd name="T5" fmla="*/ 20 h 59"/>
                <a:gd name="T6" fmla="*/ 25 w 58"/>
                <a:gd name="T7" fmla="*/ 0 h 59"/>
                <a:gd name="T8" fmla="*/ 32 w 58"/>
                <a:gd name="T9" fmla="*/ 6 h 59"/>
                <a:gd name="T10" fmla="*/ 32 w 58"/>
                <a:gd name="T11" fmla="*/ 6 h 59"/>
                <a:gd name="T12" fmla="*/ 21 w 58"/>
                <a:gd name="T13" fmla="*/ 19 h 59"/>
                <a:gd name="T14" fmla="*/ 16 w 58"/>
                <a:gd name="T15" fmla="*/ 25 h 59"/>
                <a:gd name="T16" fmla="*/ 17 w 58"/>
                <a:gd name="T17" fmla="*/ 42 h 59"/>
                <a:gd name="T18" fmla="*/ 17 w 58"/>
                <a:gd name="T19" fmla="*/ 42 h 59"/>
                <a:gd name="T20" fmla="*/ 35 w 58"/>
                <a:gd name="T21" fmla="*/ 41 h 59"/>
                <a:gd name="T22" fmla="*/ 40 w 58"/>
                <a:gd name="T23" fmla="*/ 35 h 59"/>
                <a:gd name="T24" fmla="*/ 51 w 58"/>
                <a:gd name="T25" fmla="*/ 22 h 59"/>
                <a:gd name="T26" fmla="*/ 51 w 58"/>
                <a:gd name="T27" fmla="*/ 22 h 59"/>
                <a:gd name="T28" fmla="*/ 58 w 58"/>
                <a:gd name="T29" fmla="*/ 29 h 59"/>
                <a:gd name="T30" fmla="*/ 41 w 58"/>
                <a:gd name="T31" fmla="*/ 49 h 59"/>
                <a:gd name="T32" fmla="*/ 10 w 58"/>
                <a:gd name="T33" fmla="*/ 5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" h="59">
                  <a:moveTo>
                    <a:pt x="10" y="51"/>
                  </a:moveTo>
                  <a:cubicBezTo>
                    <a:pt x="10" y="51"/>
                    <a:pt x="10" y="51"/>
                    <a:pt x="10" y="51"/>
                  </a:cubicBezTo>
                  <a:cubicBezTo>
                    <a:pt x="1" y="43"/>
                    <a:pt x="0" y="29"/>
                    <a:pt x="8" y="2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2" y="30"/>
                    <a:pt x="12" y="38"/>
                    <a:pt x="17" y="42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22" y="47"/>
                    <a:pt x="30" y="46"/>
                    <a:pt x="35" y="41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3" y="58"/>
                    <a:pt x="19" y="59"/>
                    <a:pt x="10" y="5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2" name="îṡliďè"/>
            <p:cNvSpPr/>
            <p:nvPr/>
          </p:nvSpPr>
          <p:spPr bwMode="auto">
            <a:xfrm>
              <a:off x="4841487" y="2310461"/>
              <a:ext cx="103831" cy="96501"/>
            </a:xfrm>
            <a:custGeom>
              <a:avLst/>
              <a:gdLst>
                <a:gd name="T0" fmla="*/ 0 w 85"/>
                <a:gd name="T1" fmla="*/ 19 h 79"/>
                <a:gd name="T2" fmla="*/ 16 w 85"/>
                <a:gd name="T3" fmla="*/ 0 h 79"/>
                <a:gd name="T4" fmla="*/ 31 w 85"/>
                <a:gd name="T5" fmla="*/ 13 h 79"/>
                <a:gd name="T6" fmla="*/ 31 w 85"/>
                <a:gd name="T7" fmla="*/ 13 h 79"/>
                <a:gd name="T8" fmla="*/ 14 w 85"/>
                <a:gd name="T9" fmla="*/ 31 h 79"/>
                <a:gd name="T10" fmla="*/ 0 w 85"/>
                <a:gd name="T11" fmla="*/ 19 h 79"/>
                <a:gd name="T12" fmla="*/ 0 w 85"/>
                <a:gd name="T13" fmla="*/ 19 h 79"/>
                <a:gd name="T14" fmla="*/ 54 w 85"/>
                <a:gd name="T15" fmla="*/ 65 h 79"/>
                <a:gd name="T16" fmla="*/ 70 w 85"/>
                <a:gd name="T17" fmla="*/ 46 h 79"/>
                <a:gd name="T18" fmla="*/ 70 w 85"/>
                <a:gd name="T19" fmla="*/ 46 h 79"/>
                <a:gd name="T20" fmla="*/ 85 w 85"/>
                <a:gd name="T21" fmla="*/ 60 h 79"/>
                <a:gd name="T22" fmla="*/ 68 w 85"/>
                <a:gd name="T23" fmla="*/ 79 h 79"/>
                <a:gd name="T24" fmla="*/ 54 w 85"/>
                <a:gd name="T25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79">
                  <a:moveTo>
                    <a:pt x="0" y="19"/>
                  </a:moveTo>
                  <a:lnTo>
                    <a:pt x="16" y="0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14" y="31"/>
                  </a:lnTo>
                  <a:lnTo>
                    <a:pt x="0" y="19"/>
                  </a:lnTo>
                  <a:lnTo>
                    <a:pt x="0" y="19"/>
                  </a:lnTo>
                  <a:close/>
                  <a:moveTo>
                    <a:pt x="54" y="65"/>
                  </a:moveTo>
                  <a:lnTo>
                    <a:pt x="70" y="46"/>
                  </a:lnTo>
                  <a:lnTo>
                    <a:pt x="70" y="46"/>
                  </a:lnTo>
                  <a:lnTo>
                    <a:pt x="85" y="60"/>
                  </a:lnTo>
                  <a:lnTo>
                    <a:pt x="68" y="79"/>
                  </a:lnTo>
                  <a:lnTo>
                    <a:pt x="54" y="6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3" name="îŝḷïḍê"/>
            <p:cNvSpPr/>
            <p:nvPr/>
          </p:nvSpPr>
          <p:spPr bwMode="auto">
            <a:xfrm>
              <a:off x="6990161" y="4282013"/>
              <a:ext cx="124596" cy="157578"/>
            </a:xfrm>
            <a:custGeom>
              <a:avLst/>
              <a:gdLst>
                <a:gd name="T0" fmla="*/ 25 w 49"/>
                <a:gd name="T1" fmla="*/ 0 h 62"/>
                <a:gd name="T2" fmla="*/ 25 w 49"/>
                <a:gd name="T3" fmla="*/ 0 h 62"/>
                <a:gd name="T4" fmla="*/ 25 w 49"/>
                <a:gd name="T5" fmla="*/ 0 h 62"/>
                <a:gd name="T6" fmla="*/ 37 w 49"/>
                <a:gd name="T7" fmla="*/ 5 h 62"/>
                <a:gd name="T8" fmla="*/ 43 w 49"/>
                <a:gd name="T9" fmla="*/ 17 h 62"/>
                <a:gd name="T10" fmla="*/ 43 w 49"/>
                <a:gd name="T11" fmla="*/ 17 h 62"/>
                <a:gd name="T12" fmla="*/ 43 w 49"/>
                <a:gd name="T13" fmla="*/ 17 h 62"/>
                <a:gd name="T14" fmla="*/ 43 w 49"/>
                <a:gd name="T15" fmla="*/ 17 h 62"/>
                <a:gd name="T16" fmla="*/ 43 w 49"/>
                <a:gd name="T17" fmla="*/ 17 h 62"/>
                <a:gd name="T18" fmla="*/ 37 w 49"/>
                <a:gd name="T19" fmla="*/ 30 h 62"/>
                <a:gd name="T20" fmla="*/ 34 w 49"/>
                <a:gd name="T21" fmla="*/ 32 h 62"/>
                <a:gd name="T22" fmla="*/ 35 w 49"/>
                <a:gd name="T23" fmla="*/ 32 h 62"/>
                <a:gd name="T24" fmla="*/ 49 w 49"/>
                <a:gd name="T25" fmla="*/ 47 h 62"/>
                <a:gd name="T26" fmla="*/ 49 w 49"/>
                <a:gd name="T27" fmla="*/ 62 h 62"/>
                <a:gd name="T28" fmla="*/ 0 w 49"/>
                <a:gd name="T29" fmla="*/ 62 h 62"/>
                <a:gd name="T30" fmla="*/ 0 w 49"/>
                <a:gd name="T31" fmla="*/ 47 h 62"/>
                <a:gd name="T32" fmla="*/ 15 w 49"/>
                <a:gd name="T33" fmla="*/ 32 h 62"/>
                <a:gd name="T34" fmla="*/ 16 w 49"/>
                <a:gd name="T35" fmla="*/ 32 h 62"/>
                <a:gd name="T36" fmla="*/ 13 w 49"/>
                <a:gd name="T37" fmla="*/ 30 h 62"/>
                <a:gd name="T38" fmla="*/ 7 w 49"/>
                <a:gd name="T39" fmla="*/ 18 h 62"/>
                <a:gd name="T40" fmla="*/ 7 w 49"/>
                <a:gd name="T41" fmla="*/ 18 h 62"/>
                <a:gd name="T42" fmla="*/ 7 w 49"/>
                <a:gd name="T43" fmla="*/ 17 h 62"/>
                <a:gd name="T44" fmla="*/ 7 w 49"/>
                <a:gd name="T45" fmla="*/ 17 h 62"/>
                <a:gd name="T46" fmla="*/ 7 w 49"/>
                <a:gd name="T47" fmla="*/ 17 h 62"/>
                <a:gd name="T48" fmla="*/ 13 w 49"/>
                <a:gd name="T49" fmla="*/ 5 h 62"/>
                <a:gd name="T50" fmla="*/ 25 w 49"/>
                <a:gd name="T51" fmla="*/ 0 h 62"/>
                <a:gd name="T52" fmla="*/ 25 w 49"/>
                <a:gd name="T5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" h="62"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0" y="0"/>
                    <a:pt x="34" y="2"/>
                    <a:pt x="37" y="5"/>
                  </a:cubicBezTo>
                  <a:cubicBezTo>
                    <a:pt x="41" y="8"/>
                    <a:pt x="43" y="13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22"/>
                    <a:pt x="41" y="27"/>
                    <a:pt x="37" y="30"/>
                  </a:cubicBezTo>
                  <a:cubicBezTo>
                    <a:pt x="36" y="31"/>
                    <a:pt x="35" y="32"/>
                    <a:pt x="34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43" y="32"/>
                    <a:pt x="49" y="39"/>
                    <a:pt x="49" y="47"/>
                  </a:cubicBezTo>
                  <a:cubicBezTo>
                    <a:pt x="49" y="62"/>
                    <a:pt x="49" y="62"/>
                    <a:pt x="49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39"/>
                    <a:pt x="7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4" y="32"/>
                    <a:pt x="13" y="31"/>
                    <a:pt x="13" y="30"/>
                  </a:cubicBezTo>
                  <a:cubicBezTo>
                    <a:pt x="9" y="27"/>
                    <a:pt x="7" y="22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3"/>
                    <a:pt x="9" y="8"/>
                    <a:pt x="13" y="5"/>
                  </a:cubicBezTo>
                  <a:cubicBezTo>
                    <a:pt x="16" y="2"/>
                    <a:pt x="20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4" name="ïṣļîḑe"/>
            <p:cNvSpPr/>
            <p:nvPr/>
          </p:nvSpPr>
          <p:spPr bwMode="auto">
            <a:xfrm>
              <a:off x="6681114" y="4260026"/>
              <a:ext cx="195445" cy="202774"/>
            </a:xfrm>
            <a:custGeom>
              <a:avLst/>
              <a:gdLst>
                <a:gd name="T0" fmla="*/ 46 w 77"/>
                <a:gd name="T1" fmla="*/ 56 h 80"/>
                <a:gd name="T2" fmla="*/ 49 w 77"/>
                <a:gd name="T3" fmla="*/ 66 h 80"/>
                <a:gd name="T4" fmla="*/ 49 w 77"/>
                <a:gd name="T5" fmla="*/ 80 h 80"/>
                <a:gd name="T6" fmla="*/ 46 w 77"/>
                <a:gd name="T7" fmla="*/ 80 h 80"/>
                <a:gd name="T8" fmla="*/ 46 w 77"/>
                <a:gd name="T9" fmla="*/ 56 h 80"/>
                <a:gd name="T10" fmla="*/ 46 w 77"/>
                <a:gd name="T11" fmla="*/ 27 h 80"/>
                <a:gd name="T12" fmla="*/ 46 w 77"/>
                <a:gd name="T13" fmla="*/ 7 h 80"/>
                <a:gd name="T14" fmla="*/ 60 w 77"/>
                <a:gd name="T15" fmla="*/ 0 h 80"/>
                <a:gd name="T16" fmla="*/ 77 w 77"/>
                <a:gd name="T17" fmla="*/ 17 h 80"/>
                <a:gd name="T18" fmla="*/ 55 w 77"/>
                <a:gd name="T19" fmla="*/ 40 h 80"/>
                <a:gd name="T20" fmla="*/ 47 w 77"/>
                <a:gd name="T21" fmla="*/ 41 h 80"/>
                <a:gd name="T22" fmla="*/ 54 w 77"/>
                <a:gd name="T23" fmla="*/ 36 h 80"/>
                <a:gd name="T24" fmla="*/ 53 w 77"/>
                <a:gd name="T25" fmla="*/ 33 h 80"/>
                <a:gd name="T26" fmla="*/ 46 w 77"/>
                <a:gd name="T27" fmla="*/ 27 h 80"/>
                <a:gd name="T28" fmla="*/ 24 w 77"/>
                <a:gd name="T29" fmla="*/ 18 h 80"/>
                <a:gd name="T30" fmla="*/ 24 w 77"/>
                <a:gd name="T31" fmla="*/ 18 h 80"/>
                <a:gd name="T32" fmla="*/ 24 w 77"/>
                <a:gd name="T33" fmla="*/ 18 h 80"/>
                <a:gd name="T34" fmla="*/ 37 w 77"/>
                <a:gd name="T35" fmla="*/ 23 h 80"/>
                <a:gd name="T36" fmla="*/ 42 w 77"/>
                <a:gd name="T37" fmla="*/ 36 h 80"/>
                <a:gd name="T38" fmla="*/ 42 w 77"/>
                <a:gd name="T39" fmla="*/ 36 h 80"/>
                <a:gd name="T40" fmla="*/ 42 w 77"/>
                <a:gd name="T41" fmla="*/ 36 h 80"/>
                <a:gd name="T42" fmla="*/ 42 w 77"/>
                <a:gd name="T43" fmla="*/ 36 h 80"/>
                <a:gd name="T44" fmla="*/ 42 w 77"/>
                <a:gd name="T45" fmla="*/ 36 h 80"/>
                <a:gd name="T46" fmla="*/ 37 w 77"/>
                <a:gd name="T47" fmla="*/ 48 h 80"/>
                <a:gd name="T48" fmla="*/ 34 w 77"/>
                <a:gd name="T49" fmla="*/ 51 h 80"/>
                <a:gd name="T50" fmla="*/ 34 w 77"/>
                <a:gd name="T51" fmla="*/ 51 h 80"/>
                <a:gd name="T52" fmla="*/ 46 w 77"/>
                <a:gd name="T53" fmla="*/ 56 h 80"/>
                <a:gd name="T54" fmla="*/ 46 w 77"/>
                <a:gd name="T55" fmla="*/ 80 h 80"/>
                <a:gd name="T56" fmla="*/ 0 w 77"/>
                <a:gd name="T57" fmla="*/ 80 h 80"/>
                <a:gd name="T58" fmla="*/ 0 w 77"/>
                <a:gd name="T59" fmla="*/ 66 h 80"/>
                <a:gd name="T60" fmla="*/ 15 w 77"/>
                <a:gd name="T61" fmla="*/ 51 h 80"/>
                <a:gd name="T62" fmla="*/ 15 w 77"/>
                <a:gd name="T63" fmla="*/ 51 h 80"/>
                <a:gd name="T64" fmla="*/ 12 w 77"/>
                <a:gd name="T65" fmla="*/ 48 h 80"/>
                <a:gd name="T66" fmla="*/ 7 w 77"/>
                <a:gd name="T67" fmla="*/ 36 h 80"/>
                <a:gd name="T68" fmla="*/ 7 w 77"/>
                <a:gd name="T69" fmla="*/ 36 h 80"/>
                <a:gd name="T70" fmla="*/ 7 w 77"/>
                <a:gd name="T71" fmla="*/ 36 h 80"/>
                <a:gd name="T72" fmla="*/ 7 w 77"/>
                <a:gd name="T73" fmla="*/ 36 h 80"/>
                <a:gd name="T74" fmla="*/ 7 w 77"/>
                <a:gd name="T75" fmla="*/ 36 h 80"/>
                <a:gd name="T76" fmla="*/ 12 w 77"/>
                <a:gd name="T77" fmla="*/ 23 h 80"/>
                <a:gd name="T78" fmla="*/ 24 w 77"/>
                <a:gd name="T79" fmla="*/ 18 h 80"/>
                <a:gd name="T80" fmla="*/ 24 w 77"/>
                <a:gd name="T81" fmla="*/ 18 h 80"/>
                <a:gd name="T82" fmla="*/ 24 w 77"/>
                <a:gd name="T83" fmla="*/ 18 h 80"/>
                <a:gd name="T84" fmla="*/ 46 w 77"/>
                <a:gd name="T85" fmla="*/ 7 h 80"/>
                <a:gd name="T86" fmla="*/ 43 w 77"/>
                <a:gd name="T87" fmla="*/ 17 h 80"/>
                <a:gd name="T88" fmla="*/ 46 w 77"/>
                <a:gd name="T89" fmla="*/ 27 h 80"/>
                <a:gd name="T90" fmla="*/ 46 w 77"/>
                <a:gd name="T91" fmla="*/ 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7" h="80">
                  <a:moveTo>
                    <a:pt x="46" y="56"/>
                  </a:moveTo>
                  <a:cubicBezTo>
                    <a:pt x="48" y="59"/>
                    <a:pt x="49" y="62"/>
                    <a:pt x="49" y="66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56"/>
                    <a:pt x="46" y="56"/>
                    <a:pt x="46" y="56"/>
                  </a:cubicBezTo>
                  <a:close/>
                  <a:moveTo>
                    <a:pt x="46" y="27"/>
                  </a:moveTo>
                  <a:cubicBezTo>
                    <a:pt x="46" y="7"/>
                    <a:pt x="46" y="7"/>
                    <a:pt x="46" y="7"/>
                  </a:cubicBezTo>
                  <a:cubicBezTo>
                    <a:pt x="49" y="3"/>
                    <a:pt x="54" y="0"/>
                    <a:pt x="60" y="0"/>
                  </a:cubicBezTo>
                  <a:cubicBezTo>
                    <a:pt x="70" y="0"/>
                    <a:pt x="77" y="7"/>
                    <a:pt x="77" y="17"/>
                  </a:cubicBezTo>
                  <a:cubicBezTo>
                    <a:pt x="77" y="28"/>
                    <a:pt x="64" y="36"/>
                    <a:pt x="55" y="40"/>
                  </a:cubicBezTo>
                  <a:cubicBezTo>
                    <a:pt x="49" y="42"/>
                    <a:pt x="47" y="41"/>
                    <a:pt x="47" y="41"/>
                  </a:cubicBezTo>
                  <a:cubicBezTo>
                    <a:pt x="47" y="41"/>
                    <a:pt x="54" y="41"/>
                    <a:pt x="54" y="36"/>
                  </a:cubicBezTo>
                  <a:cubicBezTo>
                    <a:pt x="54" y="35"/>
                    <a:pt x="54" y="34"/>
                    <a:pt x="53" y="33"/>
                  </a:cubicBezTo>
                  <a:cubicBezTo>
                    <a:pt x="50" y="32"/>
                    <a:pt x="48" y="29"/>
                    <a:pt x="46" y="27"/>
                  </a:cubicBezTo>
                  <a:close/>
                  <a:moveTo>
                    <a:pt x="24" y="18"/>
                  </a:move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9" y="18"/>
                    <a:pt x="34" y="20"/>
                    <a:pt x="37" y="23"/>
                  </a:cubicBezTo>
                  <a:cubicBezTo>
                    <a:pt x="40" y="27"/>
                    <a:pt x="42" y="31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41"/>
                    <a:pt x="40" y="45"/>
                    <a:pt x="37" y="48"/>
                  </a:cubicBezTo>
                  <a:cubicBezTo>
                    <a:pt x="36" y="49"/>
                    <a:pt x="35" y="50"/>
                    <a:pt x="34" y="51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39" y="51"/>
                    <a:pt x="43" y="53"/>
                    <a:pt x="46" y="56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57"/>
                    <a:pt x="7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4" y="50"/>
                    <a:pt x="13" y="49"/>
                    <a:pt x="12" y="48"/>
                  </a:cubicBezTo>
                  <a:cubicBezTo>
                    <a:pt x="9" y="45"/>
                    <a:pt x="7" y="41"/>
                    <a:pt x="7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1"/>
                    <a:pt x="9" y="27"/>
                    <a:pt x="12" y="23"/>
                  </a:cubicBezTo>
                  <a:cubicBezTo>
                    <a:pt x="15" y="20"/>
                    <a:pt x="20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lose/>
                  <a:moveTo>
                    <a:pt x="46" y="7"/>
                  </a:moveTo>
                  <a:cubicBezTo>
                    <a:pt x="44" y="10"/>
                    <a:pt x="43" y="13"/>
                    <a:pt x="43" y="17"/>
                  </a:cubicBezTo>
                  <a:cubicBezTo>
                    <a:pt x="43" y="21"/>
                    <a:pt x="44" y="24"/>
                    <a:pt x="46" y="27"/>
                  </a:cubicBezTo>
                  <a:lnTo>
                    <a:pt x="46" y="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5" name="îšḻïḍê"/>
            <p:cNvSpPr/>
            <p:nvPr/>
          </p:nvSpPr>
          <p:spPr bwMode="auto">
            <a:xfrm>
              <a:off x="6297553" y="4333318"/>
              <a:ext cx="117267" cy="120932"/>
            </a:xfrm>
            <a:custGeom>
              <a:avLst/>
              <a:gdLst>
                <a:gd name="T0" fmla="*/ 39 w 46"/>
                <a:gd name="T1" fmla="*/ 8 h 48"/>
                <a:gd name="T2" fmla="*/ 46 w 46"/>
                <a:gd name="T3" fmla="*/ 25 h 48"/>
                <a:gd name="T4" fmla="*/ 46 w 46"/>
                <a:gd name="T5" fmla="*/ 25 h 48"/>
                <a:gd name="T6" fmla="*/ 23 w 46"/>
                <a:gd name="T7" fmla="*/ 48 h 48"/>
                <a:gd name="T8" fmla="*/ 23 w 46"/>
                <a:gd name="T9" fmla="*/ 48 h 48"/>
                <a:gd name="T10" fmla="*/ 23 w 46"/>
                <a:gd name="T11" fmla="*/ 41 h 48"/>
                <a:gd name="T12" fmla="*/ 23 w 46"/>
                <a:gd name="T13" fmla="*/ 41 h 48"/>
                <a:gd name="T14" fmla="*/ 40 w 46"/>
                <a:gd name="T15" fmla="*/ 25 h 48"/>
                <a:gd name="T16" fmla="*/ 40 w 46"/>
                <a:gd name="T17" fmla="*/ 25 h 48"/>
                <a:gd name="T18" fmla="*/ 38 w 46"/>
                <a:gd name="T19" fmla="*/ 17 h 48"/>
                <a:gd name="T20" fmla="*/ 35 w 46"/>
                <a:gd name="T21" fmla="*/ 13 h 48"/>
                <a:gd name="T22" fmla="*/ 35 w 46"/>
                <a:gd name="T23" fmla="*/ 13 h 48"/>
                <a:gd name="T24" fmla="*/ 33 w 46"/>
                <a:gd name="T25" fmla="*/ 12 h 48"/>
                <a:gd name="T26" fmla="*/ 32 w 46"/>
                <a:gd name="T27" fmla="*/ 10 h 48"/>
                <a:gd name="T28" fmla="*/ 36 w 46"/>
                <a:gd name="T29" fmla="*/ 6 h 48"/>
                <a:gd name="T30" fmla="*/ 37 w 46"/>
                <a:gd name="T31" fmla="*/ 6 h 48"/>
                <a:gd name="T32" fmla="*/ 37 w 46"/>
                <a:gd name="T33" fmla="*/ 7 h 48"/>
                <a:gd name="T34" fmla="*/ 38 w 46"/>
                <a:gd name="T35" fmla="*/ 7 h 48"/>
                <a:gd name="T36" fmla="*/ 39 w 46"/>
                <a:gd name="T37" fmla="*/ 8 h 48"/>
                <a:gd name="T38" fmla="*/ 23 w 46"/>
                <a:gd name="T39" fmla="*/ 26 h 48"/>
                <a:gd name="T40" fmla="*/ 26 w 46"/>
                <a:gd name="T41" fmla="*/ 24 h 48"/>
                <a:gd name="T42" fmla="*/ 26 w 46"/>
                <a:gd name="T43" fmla="*/ 3 h 48"/>
                <a:gd name="T44" fmla="*/ 25 w 46"/>
                <a:gd name="T45" fmla="*/ 1 h 48"/>
                <a:gd name="T46" fmla="*/ 23 w 46"/>
                <a:gd name="T47" fmla="*/ 0 h 48"/>
                <a:gd name="T48" fmla="*/ 23 w 46"/>
                <a:gd name="T49" fmla="*/ 48 h 48"/>
                <a:gd name="T50" fmla="*/ 0 w 46"/>
                <a:gd name="T51" fmla="*/ 25 h 48"/>
                <a:gd name="T52" fmla="*/ 0 w 46"/>
                <a:gd name="T53" fmla="*/ 25 h 48"/>
                <a:gd name="T54" fmla="*/ 3 w 46"/>
                <a:gd name="T55" fmla="*/ 14 h 48"/>
                <a:gd name="T56" fmla="*/ 8 w 46"/>
                <a:gd name="T57" fmla="*/ 8 h 48"/>
                <a:gd name="T58" fmla="*/ 8 w 46"/>
                <a:gd name="T59" fmla="*/ 8 h 48"/>
                <a:gd name="T60" fmla="*/ 9 w 46"/>
                <a:gd name="T61" fmla="*/ 7 h 48"/>
                <a:gd name="T62" fmla="*/ 11 w 46"/>
                <a:gd name="T63" fmla="*/ 6 h 48"/>
                <a:gd name="T64" fmla="*/ 12 w 46"/>
                <a:gd name="T65" fmla="*/ 6 h 48"/>
                <a:gd name="T66" fmla="*/ 13 w 46"/>
                <a:gd name="T67" fmla="*/ 7 h 48"/>
                <a:gd name="T68" fmla="*/ 14 w 46"/>
                <a:gd name="T69" fmla="*/ 7 h 48"/>
                <a:gd name="T70" fmla="*/ 14 w 46"/>
                <a:gd name="T71" fmla="*/ 11 h 48"/>
                <a:gd name="T72" fmla="*/ 13 w 46"/>
                <a:gd name="T73" fmla="*/ 12 h 48"/>
                <a:gd name="T74" fmla="*/ 7 w 46"/>
                <a:gd name="T75" fmla="*/ 25 h 48"/>
                <a:gd name="T76" fmla="*/ 12 w 46"/>
                <a:gd name="T77" fmla="*/ 36 h 48"/>
                <a:gd name="T78" fmla="*/ 23 w 46"/>
                <a:gd name="T79" fmla="*/ 0 h 48"/>
                <a:gd name="T80" fmla="*/ 23 w 46"/>
                <a:gd name="T81" fmla="*/ 0 h 48"/>
                <a:gd name="T82" fmla="*/ 20 w 46"/>
                <a:gd name="T83" fmla="*/ 3 h 48"/>
                <a:gd name="T84" fmla="*/ 20 w 46"/>
                <a:gd name="T85" fmla="*/ 24 h 48"/>
                <a:gd name="T86" fmla="*/ 21 w 46"/>
                <a:gd name="T87" fmla="*/ 26 h 48"/>
                <a:gd name="T88" fmla="*/ 23 w 46"/>
                <a:gd name="T89" fmla="*/ 26 h 48"/>
                <a:gd name="T90" fmla="*/ 23 w 46"/>
                <a:gd name="T9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" h="48">
                  <a:moveTo>
                    <a:pt x="39" y="8"/>
                  </a:moveTo>
                  <a:cubicBezTo>
                    <a:pt x="39" y="8"/>
                    <a:pt x="39" y="8"/>
                    <a:pt x="39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39" y="9"/>
                    <a:pt x="40" y="9"/>
                    <a:pt x="41" y="10"/>
                  </a:cubicBezTo>
                  <a:cubicBezTo>
                    <a:pt x="41" y="10"/>
                    <a:pt x="42" y="11"/>
                    <a:pt x="42" y="12"/>
                  </a:cubicBezTo>
                  <a:cubicBezTo>
                    <a:pt x="45" y="16"/>
                    <a:pt x="46" y="20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4" y="37"/>
                    <a:pt x="39" y="41"/>
                  </a:cubicBezTo>
                  <a:cubicBezTo>
                    <a:pt x="35" y="45"/>
                    <a:pt x="30" y="48"/>
                    <a:pt x="23" y="48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8" y="41"/>
                    <a:pt x="32" y="39"/>
                    <a:pt x="35" y="36"/>
                  </a:cubicBezTo>
                  <a:cubicBezTo>
                    <a:pt x="38" y="33"/>
                    <a:pt x="40" y="29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3"/>
                    <a:pt x="39" y="20"/>
                    <a:pt x="38" y="18"/>
                  </a:cubicBezTo>
                  <a:cubicBezTo>
                    <a:pt x="38" y="18"/>
                    <a:pt x="38" y="18"/>
                    <a:pt x="38" y="17"/>
                  </a:cubicBezTo>
                  <a:cubicBezTo>
                    <a:pt x="37" y="16"/>
                    <a:pt x="36" y="14"/>
                    <a:pt x="35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4" y="13"/>
                    <a:pt x="34" y="12"/>
                    <a:pt x="34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2" y="11"/>
                    <a:pt x="32" y="11"/>
                    <a:pt x="32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2" y="9"/>
                    <a:pt x="32" y="8"/>
                    <a:pt x="33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4" y="6"/>
                    <a:pt x="35" y="6"/>
                    <a:pt x="36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6"/>
                    <a:pt x="36" y="6"/>
                    <a:pt x="37" y="6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7" y="6"/>
                    <a:pt x="37" y="7"/>
                    <a:pt x="37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8"/>
                    <a:pt x="39" y="8"/>
                  </a:cubicBezTo>
                  <a:close/>
                  <a:moveTo>
                    <a:pt x="23" y="26"/>
                  </a:moveTo>
                  <a:cubicBezTo>
                    <a:pt x="23" y="26"/>
                    <a:pt x="23" y="26"/>
                    <a:pt x="23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4" y="26"/>
                    <a:pt x="25" y="26"/>
                    <a:pt x="25" y="26"/>
                  </a:cubicBezTo>
                  <a:cubicBezTo>
                    <a:pt x="26" y="25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2"/>
                    <a:pt x="26" y="1"/>
                    <a:pt x="25" y="1"/>
                  </a:cubicBezTo>
                  <a:cubicBezTo>
                    <a:pt x="25" y="0"/>
                    <a:pt x="24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23" y="26"/>
                  </a:lnTo>
                  <a:close/>
                  <a:moveTo>
                    <a:pt x="23" y="48"/>
                  </a:moveTo>
                  <a:cubicBezTo>
                    <a:pt x="17" y="48"/>
                    <a:pt x="11" y="45"/>
                    <a:pt x="7" y="41"/>
                  </a:cubicBezTo>
                  <a:cubicBezTo>
                    <a:pt x="3" y="37"/>
                    <a:pt x="0" y="31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2"/>
                    <a:pt x="1" y="18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3" y="15"/>
                    <a:pt x="3" y="14"/>
                  </a:cubicBezTo>
                  <a:cubicBezTo>
                    <a:pt x="4" y="12"/>
                    <a:pt x="6" y="10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9" y="7"/>
                    <a:pt x="9" y="7"/>
                  </a:cubicBezTo>
                  <a:cubicBezTo>
                    <a:pt x="9" y="6"/>
                    <a:pt x="10" y="6"/>
                    <a:pt x="10" y="6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4" y="8"/>
                    <a:pt x="14" y="9"/>
                    <a:pt x="14" y="10"/>
                  </a:cubicBezTo>
                  <a:cubicBezTo>
                    <a:pt x="14" y="10"/>
                    <a:pt x="14" y="10"/>
                    <a:pt x="14" y="11"/>
                  </a:cubicBezTo>
                  <a:cubicBezTo>
                    <a:pt x="14" y="11"/>
                    <a:pt x="14" y="11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2" y="12"/>
                    <a:pt x="12" y="13"/>
                  </a:cubicBezTo>
                  <a:cubicBezTo>
                    <a:pt x="11" y="13"/>
                    <a:pt x="11" y="14"/>
                    <a:pt x="10" y="15"/>
                  </a:cubicBezTo>
                  <a:cubicBezTo>
                    <a:pt x="8" y="17"/>
                    <a:pt x="7" y="21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9"/>
                    <a:pt x="9" y="33"/>
                    <a:pt x="12" y="36"/>
                  </a:cubicBezTo>
                  <a:cubicBezTo>
                    <a:pt x="15" y="39"/>
                    <a:pt x="19" y="41"/>
                    <a:pt x="23" y="41"/>
                  </a:cubicBezTo>
                  <a:cubicBezTo>
                    <a:pt x="23" y="48"/>
                    <a:pt x="23" y="48"/>
                    <a:pt x="23" y="48"/>
                  </a:cubicBezTo>
                  <a:close/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1" y="0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0" y="1"/>
                    <a:pt x="20" y="2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0" y="25"/>
                    <a:pt x="21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6"/>
                    <a:pt x="22" y="26"/>
                    <a:pt x="23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6"/>
                    <a:pt x="23" y="26"/>
                    <a:pt x="23" y="26"/>
                  </a:cubicBezTo>
                  <a:lnTo>
                    <a:pt x="23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6" name="íṥļiďè"/>
            <p:cNvSpPr/>
            <p:nvPr/>
          </p:nvSpPr>
          <p:spPr bwMode="auto">
            <a:xfrm>
              <a:off x="5845586" y="3682241"/>
              <a:ext cx="175901" cy="233313"/>
            </a:xfrm>
            <a:custGeom>
              <a:avLst/>
              <a:gdLst>
                <a:gd name="T0" fmla="*/ 39 w 69"/>
                <a:gd name="T1" fmla="*/ 41 h 92"/>
                <a:gd name="T2" fmla="*/ 34 w 69"/>
                <a:gd name="T3" fmla="*/ 8 h 92"/>
                <a:gd name="T4" fmla="*/ 49 w 69"/>
                <a:gd name="T5" fmla="*/ 24 h 92"/>
                <a:gd name="T6" fmla="*/ 67 w 69"/>
                <a:gd name="T7" fmla="*/ 25 h 92"/>
                <a:gd name="T8" fmla="*/ 67 w 69"/>
                <a:gd name="T9" fmla="*/ 22 h 92"/>
                <a:gd name="T10" fmla="*/ 65 w 69"/>
                <a:gd name="T11" fmla="*/ 21 h 92"/>
                <a:gd name="T12" fmla="*/ 56 w 69"/>
                <a:gd name="T13" fmla="*/ 18 h 92"/>
                <a:gd name="T14" fmla="*/ 36 w 69"/>
                <a:gd name="T15" fmla="*/ 1 h 92"/>
                <a:gd name="T16" fmla="*/ 26 w 69"/>
                <a:gd name="T17" fmla="*/ 3 h 92"/>
                <a:gd name="T18" fmla="*/ 35 w 69"/>
                <a:gd name="T19" fmla="*/ 55 h 92"/>
                <a:gd name="T20" fmla="*/ 31 w 69"/>
                <a:gd name="T21" fmla="*/ 72 h 92"/>
                <a:gd name="T22" fmla="*/ 8 w 69"/>
                <a:gd name="T23" fmla="*/ 64 h 92"/>
                <a:gd name="T24" fmla="*/ 14 w 69"/>
                <a:gd name="T25" fmla="*/ 87 h 92"/>
                <a:gd name="T26" fmla="*/ 41 w 69"/>
                <a:gd name="T27" fmla="*/ 70 h 92"/>
                <a:gd name="T28" fmla="*/ 39 w 69"/>
                <a:gd name="T29" fmla="*/ 4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" h="92">
                  <a:moveTo>
                    <a:pt x="39" y="41"/>
                  </a:moveTo>
                  <a:cubicBezTo>
                    <a:pt x="37" y="25"/>
                    <a:pt x="34" y="8"/>
                    <a:pt x="34" y="8"/>
                  </a:cubicBezTo>
                  <a:cubicBezTo>
                    <a:pt x="34" y="8"/>
                    <a:pt x="43" y="20"/>
                    <a:pt x="49" y="24"/>
                  </a:cubicBezTo>
                  <a:cubicBezTo>
                    <a:pt x="53" y="27"/>
                    <a:pt x="61" y="26"/>
                    <a:pt x="67" y="25"/>
                  </a:cubicBezTo>
                  <a:cubicBezTo>
                    <a:pt x="69" y="25"/>
                    <a:pt x="67" y="23"/>
                    <a:pt x="67" y="22"/>
                  </a:cubicBezTo>
                  <a:cubicBezTo>
                    <a:pt x="67" y="21"/>
                    <a:pt x="66" y="22"/>
                    <a:pt x="65" y="21"/>
                  </a:cubicBezTo>
                  <a:cubicBezTo>
                    <a:pt x="62" y="20"/>
                    <a:pt x="58" y="19"/>
                    <a:pt x="56" y="18"/>
                  </a:cubicBezTo>
                  <a:cubicBezTo>
                    <a:pt x="49" y="12"/>
                    <a:pt x="46" y="5"/>
                    <a:pt x="36" y="1"/>
                  </a:cubicBezTo>
                  <a:cubicBezTo>
                    <a:pt x="33" y="0"/>
                    <a:pt x="26" y="3"/>
                    <a:pt x="26" y="3"/>
                  </a:cubicBezTo>
                  <a:cubicBezTo>
                    <a:pt x="26" y="3"/>
                    <a:pt x="35" y="42"/>
                    <a:pt x="35" y="55"/>
                  </a:cubicBezTo>
                  <a:cubicBezTo>
                    <a:pt x="36" y="69"/>
                    <a:pt x="31" y="72"/>
                    <a:pt x="31" y="72"/>
                  </a:cubicBezTo>
                  <a:cubicBezTo>
                    <a:pt x="26" y="57"/>
                    <a:pt x="13" y="58"/>
                    <a:pt x="8" y="64"/>
                  </a:cubicBezTo>
                  <a:cubicBezTo>
                    <a:pt x="0" y="73"/>
                    <a:pt x="5" y="84"/>
                    <a:pt x="14" y="87"/>
                  </a:cubicBezTo>
                  <a:cubicBezTo>
                    <a:pt x="30" y="92"/>
                    <a:pt x="38" y="81"/>
                    <a:pt x="41" y="70"/>
                  </a:cubicBezTo>
                  <a:cubicBezTo>
                    <a:pt x="43" y="60"/>
                    <a:pt x="41" y="50"/>
                    <a:pt x="39" y="4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7" name="îṡľïďe"/>
            <p:cNvSpPr/>
            <p:nvPr/>
          </p:nvSpPr>
          <p:spPr bwMode="auto">
            <a:xfrm>
              <a:off x="4926994" y="1614187"/>
              <a:ext cx="139255" cy="189338"/>
            </a:xfrm>
            <a:custGeom>
              <a:avLst/>
              <a:gdLst>
                <a:gd name="T0" fmla="*/ 29 w 55"/>
                <a:gd name="T1" fmla="*/ 3 h 75"/>
                <a:gd name="T2" fmla="*/ 55 w 55"/>
                <a:gd name="T3" fmla="*/ 30 h 75"/>
                <a:gd name="T4" fmla="*/ 54 w 55"/>
                <a:gd name="T5" fmla="*/ 33 h 75"/>
                <a:gd name="T6" fmla="*/ 29 w 55"/>
                <a:gd name="T7" fmla="*/ 33 h 75"/>
                <a:gd name="T8" fmla="*/ 29 w 55"/>
                <a:gd name="T9" fmla="*/ 70 h 75"/>
                <a:gd name="T10" fmla="*/ 30 w 55"/>
                <a:gd name="T11" fmla="*/ 72 h 75"/>
                <a:gd name="T12" fmla="*/ 32 w 55"/>
                <a:gd name="T13" fmla="*/ 72 h 75"/>
                <a:gd name="T14" fmla="*/ 33 w 55"/>
                <a:gd name="T15" fmla="*/ 72 h 75"/>
                <a:gd name="T16" fmla="*/ 37 w 55"/>
                <a:gd name="T17" fmla="*/ 68 h 75"/>
                <a:gd name="T18" fmla="*/ 38 w 55"/>
                <a:gd name="T19" fmla="*/ 67 h 75"/>
                <a:gd name="T20" fmla="*/ 39 w 55"/>
                <a:gd name="T21" fmla="*/ 69 h 75"/>
                <a:gd name="T22" fmla="*/ 34 w 55"/>
                <a:gd name="T23" fmla="*/ 74 h 75"/>
                <a:gd name="T24" fmla="*/ 32 w 55"/>
                <a:gd name="T25" fmla="*/ 75 h 75"/>
                <a:gd name="T26" fmla="*/ 29 w 55"/>
                <a:gd name="T27" fmla="*/ 74 h 75"/>
                <a:gd name="T28" fmla="*/ 26 w 55"/>
                <a:gd name="T29" fmla="*/ 70 h 75"/>
                <a:gd name="T30" fmla="*/ 26 w 55"/>
                <a:gd name="T31" fmla="*/ 33 h 75"/>
                <a:gd name="T32" fmla="*/ 0 w 55"/>
                <a:gd name="T33" fmla="*/ 33 h 75"/>
                <a:gd name="T34" fmla="*/ 0 w 55"/>
                <a:gd name="T35" fmla="*/ 30 h 75"/>
                <a:gd name="T36" fmla="*/ 26 w 55"/>
                <a:gd name="T37" fmla="*/ 3 h 75"/>
                <a:gd name="T38" fmla="*/ 26 w 55"/>
                <a:gd name="T39" fmla="*/ 1 h 75"/>
                <a:gd name="T40" fmla="*/ 28 w 55"/>
                <a:gd name="T41" fmla="*/ 0 h 75"/>
                <a:gd name="T42" fmla="*/ 29 w 55"/>
                <a:gd name="T43" fmla="*/ 1 h 75"/>
                <a:gd name="T44" fmla="*/ 29 w 55"/>
                <a:gd name="T45" fmla="*/ 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5" h="75">
                  <a:moveTo>
                    <a:pt x="29" y="3"/>
                  </a:moveTo>
                  <a:cubicBezTo>
                    <a:pt x="43" y="4"/>
                    <a:pt x="55" y="16"/>
                    <a:pt x="55" y="30"/>
                  </a:cubicBezTo>
                  <a:cubicBezTo>
                    <a:pt x="55" y="31"/>
                    <a:pt x="55" y="32"/>
                    <a:pt x="54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1"/>
                    <a:pt x="30" y="72"/>
                    <a:pt x="30" y="72"/>
                  </a:cubicBezTo>
                  <a:cubicBezTo>
                    <a:pt x="30" y="72"/>
                    <a:pt x="31" y="72"/>
                    <a:pt x="32" y="72"/>
                  </a:cubicBezTo>
                  <a:cubicBezTo>
                    <a:pt x="32" y="72"/>
                    <a:pt x="33" y="72"/>
                    <a:pt x="33" y="72"/>
                  </a:cubicBezTo>
                  <a:cubicBezTo>
                    <a:pt x="35" y="71"/>
                    <a:pt x="36" y="70"/>
                    <a:pt x="37" y="68"/>
                  </a:cubicBezTo>
                  <a:cubicBezTo>
                    <a:pt x="37" y="67"/>
                    <a:pt x="37" y="67"/>
                    <a:pt x="38" y="67"/>
                  </a:cubicBezTo>
                  <a:cubicBezTo>
                    <a:pt x="39" y="67"/>
                    <a:pt x="39" y="68"/>
                    <a:pt x="39" y="69"/>
                  </a:cubicBezTo>
                  <a:cubicBezTo>
                    <a:pt x="39" y="71"/>
                    <a:pt x="37" y="73"/>
                    <a:pt x="34" y="74"/>
                  </a:cubicBezTo>
                  <a:cubicBezTo>
                    <a:pt x="33" y="75"/>
                    <a:pt x="32" y="75"/>
                    <a:pt x="32" y="75"/>
                  </a:cubicBezTo>
                  <a:cubicBezTo>
                    <a:pt x="31" y="75"/>
                    <a:pt x="30" y="75"/>
                    <a:pt x="29" y="74"/>
                  </a:cubicBezTo>
                  <a:cubicBezTo>
                    <a:pt x="27" y="74"/>
                    <a:pt x="26" y="72"/>
                    <a:pt x="26" y="70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2"/>
                    <a:pt x="0" y="31"/>
                    <a:pt x="0" y="30"/>
                  </a:cubicBezTo>
                  <a:cubicBezTo>
                    <a:pt x="0" y="15"/>
                    <a:pt x="12" y="3"/>
                    <a:pt x="26" y="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7" y="0"/>
                    <a:pt x="28" y="0"/>
                  </a:cubicBezTo>
                  <a:cubicBezTo>
                    <a:pt x="29" y="0"/>
                    <a:pt x="29" y="0"/>
                    <a:pt x="29" y="1"/>
                  </a:cubicBezTo>
                  <a:lnTo>
                    <a:pt x="29" y="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8" name="iŝľiďe"/>
            <p:cNvSpPr/>
            <p:nvPr/>
          </p:nvSpPr>
          <p:spPr bwMode="auto">
            <a:xfrm>
              <a:off x="7873329" y="4036485"/>
              <a:ext cx="150249" cy="58634"/>
            </a:xfrm>
            <a:custGeom>
              <a:avLst/>
              <a:gdLst>
                <a:gd name="T0" fmla="*/ 54 w 59"/>
                <a:gd name="T1" fmla="*/ 0 h 23"/>
                <a:gd name="T2" fmla="*/ 5 w 59"/>
                <a:gd name="T3" fmla="*/ 0 h 23"/>
                <a:gd name="T4" fmla="*/ 0 w 59"/>
                <a:gd name="T5" fmla="*/ 5 h 23"/>
                <a:gd name="T6" fmla="*/ 0 w 59"/>
                <a:gd name="T7" fmla="*/ 18 h 23"/>
                <a:gd name="T8" fmla="*/ 5 w 59"/>
                <a:gd name="T9" fmla="*/ 23 h 23"/>
                <a:gd name="T10" fmla="*/ 54 w 59"/>
                <a:gd name="T11" fmla="*/ 23 h 23"/>
                <a:gd name="T12" fmla="*/ 59 w 59"/>
                <a:gd name="T13" fmla="*/ 18 h 23"/>
                <a:gd name="T14" fmla="*/ 59 w 59"/>
                <a:gd name="T15" fmla="*/ 5 h 23"/>
                <a:gd name="T16" fmla="*/ 54 w 59"/>
                <a:gd name="T1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3">
                  <a:moveTo>
                    <a:pt x="54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1"/>
                    <a:pt x="2" y="23"/>
                    <a:pt x="5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7" y="23"/>
                    <a:pt x="59" y="21"/>
                    <a:pt x="59" y="18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9" y="2"/>
                    <a:pt x="57" y="0"/>
                    <a:pt x="54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9" name="îsḷïdé"/>
            <p:cNvSpPr/>
            <p:nvPr/>
          </p:nvSpPr>
          <p:spPr bwMode="auto">
            <a:xfrm>
              <a:off x="8051673" y="3996175"/>
              <a:ext cx="45197" cy="45197"/>
            </a:xfrm>
            <a:custGeom>
              <a:avLst/>
              <a:gdLst>
                <a:gd name="T0" fmla="*/ 16 w 18"/>
                <a:gd name="T1" fmla="*/ 18 h 18"/>
                <a:gd name="T2" fmla="*/ 18 w 18"/>
                <a:gd name="T3" fmla="*/ 18 h 18"/>
                <a:gd name="T4" fmla="*/ 16 w 18"/>
                <a:gd name="T5" fmla="*/ 15 h 18"/>
                <a:gd name="T6" fmla="*/ 3 w 18"/>
                <a:gd name="T7" fmla="*/ 3 h 18"/>
                <a:gd name="T8" fmla="*/ 0 w 18"/>
                <a:gd name="T9" fmla="*/ 0 h 18"/>
                <a:gd name="T10" fmla="*/ 0 w 18"/>
                <a:gd name="T11" fmla="*/ 2 h 18"/>
                <a:gd name="T12" fmla="*/ 0 w 18"/>
                <a:gd name="T13" fmla="*/ 14 h 18"/>
                <a:gd name="T14" fmla="*/ 5 w 18"/>
                <a:gd name="T15" fmla="*/ 18 h 18"/>
                <a:gd name="T16" fmla="*/ 16 w 1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8">
                  <a:moveTo>
                    <a:pt x="16" y="18"/>
                  </a:moveTo>
                  <a:cubicBezTo>
                    <a:pt x="17" y="18"/>
                    <a:pt x="18" y="18"/>
                    <a:pt x="18" y="18"/>
                  </a:cubicBezTo>
                  <a:cubicBezTo>
                    <a:pt x="18" y="17"/>
                    <a:pt x="17" y="16"/>
                    <a:pt x="16" y="15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1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2" y="18"/>
                    <a:pt x="5" y="18"/>
                  </a:cubicBezTo>
                  <a:lnTo>
                    <a:pt x="16" y="1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0" name="ïşľîďe"/>
            <p:cNvSpPr/>
            <p:nvPr/>
          </p:nvSpPr>
          <p:spPr bwMode="auto">
            <a:xfrm>
              <a:off x="7908753" y="3991289"/>
              <a:ext cx="195445" cy="235756"/>
            </a:xfrm>
            <a:custGeom>
              <a:avLst/>
              <a:gdLst>
                <a:gd name="T0" fmla="*/ 61 w 77"/>
                <a:gd name="T1" fmla="*/ 25 h 93"/>
                <a:gd name="T2" fmla="*/ 52 w 77"/>
                <a:gd name="T3" fmla="*/ 16 h 93"/>
                <a:gd name="T4" fmla="*/ 52 w 77"/>
                <a:gd name="T5" fmla="*/ 0 h 93"/>
                <a:gd name="T6" fmla="*/ 44 w 77"/>
                <a:gd name="T7" fmla="*/ 0 h 93"/>
                <a:gd name="T8" fmla="*/ 4 w 77"/>
                <a:gd name="T9" fmla="*/ 0 h 93"/>
                <a:gd name="T10" fmla="*/ 0 w 77"/>
                <a:gd name="T11" fmla="*/ 4 h 93"/>
                <a:gd name="T12" fmla="*/ 0 w 77"/>
                <a:gd name="T13" fmla="*/ 13 h 93"/>
                <a:gd name="T14" fmla="*/ 40 w 77"/>
                <a:gd name="T15" fmla="*/ 13 h 93"/>
                <a:gd name="T16" fmla="*/ 49 w 77"/>
                <a:gd name="T17" fmla="*/ 23 h 93"/>
                <a:gd name="T18" fmla="*/ 49 w 77"/>
                <a:gd name="T19" fmla="*/ 36 h 93"/>
                <a:gd name="T20" fmla="*/ 40 w 77"/>
                <a:gd name="T21" fmla="*/ 45 h 93"/>
                <a:gd name="T22" fmla="*/ 0 w 77"/>
                <a:gd name="T23" fmla="*/ 45 h 93"/>
                <a:gd name="T24" fmla="*/ 0 w 77"/>
                <a:gd name="T25" fmla="*/ 88 h 93"/>
                <a:gd name="T26" fmla="*/ 4 w 77"/>
                <a:gd name="T27" fmla="*/ 93 h 93"/>
                <a:gd name="T28" fmla="*/ 72 w 77"/>
                <a:gd name="T29" fmla="*/ 93 h 93"/>
                <a:gd name="T30" fmla="*/ 77 w 77"/>
                <a:gd name="T31" fmla="*/ 88 h 93"/>
                <a:gd name="T32" fmla="*/ 77 w 77"/>
                <a:gd name="T33" fmla="*/ 33 h 93"/>
                <a:gd name="T34" fmla="*/ 77 w 77"/>
                <a:gd name="T35" fmla="*/ 25 h 93"/>
                <a:gd name="T36" fmla="*/ 61 w 77"/>
                <a:gd name="T37" fmla="*/ 2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7" h="93">
                  <a:moveTo>
                    <a:pt x="61" y="25"/>
                  </a:moveTo>
                  <a:cubicBezTo>
                    <a:pt x="56" y="25"/>
                    <a:pt x="52" y="21"/>
                    <a:pt x="52" y="16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5" y="13"/>
                    <a:pt x="49" y="18"/>
                    <a:pt x="49" y="23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41"/>
                    <a:pt x="45" y="45"/>
                    <a:pt x="40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1"/>
                    <a:pt x="2" y="93"/>
                    <a:pt x="4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5" y="93"/>
                    <a:pt x="77" y="91"/>
                    <a:pt x="77" y="88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7" y="25"/>
                    <a:pt x="77" y="25"/>
                    <a:pt x="77" y="25"/>
                  </a:cubicBezTo>
                  <a:lnTo>
                    <a:pt x="61" y="2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1" name="iŝḻíḓè"/>
            <p:cNvSpPr/>
            <p:nvPr/>
          </p:nvSpPr>
          <p:spPr bwMode="auto">
            <a:xfrm>
              <a:off x="8054116" y="3423276"/>
              <a:ext cx="339586" cy="324928"/>
            </a:xfrm>
            <a:custGeom>
              <a:avLst/>
              <a:gdLst>
                <a:gd name="T0" fmla="*/ 121 w 134"/>
                <a:gd name="T1" fmla="*/ 88 h 128"/>
                <a:gd name="T2" fmla="*/ 134 w 134"/>
                <a:gd name="T3" fmla="*/ 55 h 128"/>
                <a:gd name="T4" fmla="*/ 67 w 134"/>
                <a:gd name="T5" fmla="*/ 0 h 128"/>
                <a:gd name="T6" fmla="*/ 0 w 134"/>
                <a:gd name="T7" fmla="*/ 55 h 128"/>
                <a:gd name="T8" fmla="*/ 67 w 134"/>
                <a:gd name="T9" fmla="*/ 110 h 128"/>
                <a:gd name="T10" fmla="*/ 90 w 134"/>
                <a:gd name="T11" fmla="*/ 106 h 128"/>
                <a:gd name="T12" fmla="*/ 134 w 134"/>
                <a:gd name="T13" fmla="*/ 128 h 128"/>
                <a:gd name="T14" fmla="*/ 121 w 134"/>
                <a:gd name="T15" fmla="*/ 8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128">
                  <a:moveTo>
                    <a:pt x="121" y="88"/>
                  </a:moveTo>
                  <a:cubicBezTo>
                    <a:pt x="129" y="79"/>
                    <a:pt x="134" y="67"/>
                    <a:pt x="134" y="55"/>
                  </a:cubicBezTo>
                  <a:cubicBezTo>
                    <a:pt x="134" y="25"/>
                    <a:pt x="104" y="0"/>
                    <a:pt x="67" y="0"/>
                  </a:cubicBezTo>
                  <a:cubicBezTo>
                    <a:pt x="30" y="0"/>
                    <a:pt x="0" y="25"/>
                    <a:pt x="0" y="55"/>
                  </a:cubicBezTo>
                  <a:cubicBezTo>
                    <a:pt x="0" y="85"/>
                    <a:pt x="30" y="110"/>
                    <a:pt x="67" y="110"/>
                  </a:cubicBezTo>
                  <a:cubicBezTo>
                    <a:pt x="75" y="110"/>
                    <a:pt x="83" y="108"/>
                    <a:pt x="90" y="106"/>
                  </a:cubicBezTo>
                  <a:cubicBezTo>
                    <a:pt x="134" y="128"/>
                    <a:pt x="134" y="128"/>
                    <a:pt x="134" y="128"/>
                  </a:cubicBezTo>
                  <a:lnTo>
                    <a:pt x="121" y="8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2" name="ïṩḷídê"/>
            <p:cNvSpPr/>
            <p:nvPr/>
          </p:nvSpPr>
          <p:spPr bwMode="auto">
            <a:xfrm>
              <a:off x="7967387" y="3027500"/>
              <a:ext cx="197888" cy="94058"/>
            </a:xfrm>
            <a:custGeom>
              <a:avLst/>
              <a:gdLst>
                <a:gd name="T0" fmla="*/ 0 w 78"/>
                <a:gd name="T1" fmla="*/ 0 h 37"/>
                <a:gd name="T2" fmla="*/ 36 w 78"/>
                <a:gd name="T3" fmla="*/ 35 h 37"/>
                <a:gd name="T4" fmla="*/ 39 w 78"/>
                <a:gd name="T5" fmla="*/ 37 h 37"/>
                <a:gd name="T6" fmla="*/ 43 w 78"/>
                <a:gd name="T7" fmla="*/ 35 h 37"/>
                <a:gd name="T8" fmla="*/ 78 w 78"/>
                <a:gd name="T9" fmla="*/ 0 h 37"/>
                <a:gd name="T10" fmla="*/ 0 w 78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37">
                  <a:moveTo>
                    <a:pt x="0" y="0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7" y="36"/>
                    <a:pt x="38" y="37"/>
                    <a:pt x="39" y="37"/>
                  </a:cubicBezTo>
                  <a:cubicBezTo>
                    <a:pt x="41" y="37"/>
                    <a:pt x="42" y="36"/>
                    <a:pt x="43" y="35"/>
                  </a:cubicBezTo>
                  <a:cubicBezTo>
                    <a:pt x="78" y="0"/>
                    <a:pt x="78" y="0"/>
                    <a:pt x="78" y="0"/>
                  </a:cubicBez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3" name="î$ḷíḍê"/>
            <p:cNvSpPr/>
            <p:nvPr/>
          </p:nvSpPr>
          <p:spPr bwMode="auto">
            <a:xfrm>
              <a:off x="7955171" y="3106899"/>
              <a:ext cx="223541" cy="80621"/>
            </a:xfrm>
            <a:custGeom>
              <a:avLst/>
              <a:gdLst>
                <a:gd name="T0" fmla="*/ 58 w 88"/>
                <a:gd name="T1" fmla="*/ 0 h 32"/>
                <a:gd name="T2" fmla="*/ 51 w 88"/>
                <a:gd name="T3" fmla="*/ 7 h 32"/>
                <a:gd name="T4" fmla="*/ 44 w 88"/>
                <a:gd name="T5" fmla="*/ 10 h 32"/>
                <a:gd name="T6" fmla="*/ 38 w 88"/>
                <a:gd name="T7" fmla="*/ 7 h 32"/>
                <a:gd name="T8" fmla="*/ 31 w 88"/>
                <a:gd name="T9" fmla="*/ 0 h 32"/>
                <a:gd name="T10" fmla="*/ 1 w 88"/>
                <a:gd name="T11" fmla="*/ 30 h 32"/>
                <a:gd name="T12" fmla="*/ 0 w 88"/>
                <a:gd name="T13" fmla="*/ 31 h 32"/>
                <a:gd name="T14" fmla="*/ 4 w 88"/>
                <a:gd name="T15" fmla="*/ 32 h 32"/>
                <a:gd name="T16" fmla="*/ 85 w 88"/>
                <a:gd name="T17" fmla="*/ 32 h 32"/>
                <a:gd name="T18" fmla="*/ 88 w 88"/>
                <a:gd name="T19" fmla="*/ 31 h 32"/>
                <a:gd name="T20" fmla="*/ 88 w 88"/>
                <a:gd name="T21" fmla="*/ 30 h 32"/>
                <a:gd name="T22" fmla="*/ 58 w 88"/>
                <a:gd name="T2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32">
                  <a:moveTo>
                    <a:pt x="58" y="0"/>
                  </a:moveTo>
                  <a:cubicBezTo>
                    <a:pt x="51" y="7"/>
                    <a:pt x="51" y="7"/>
                    <a:pt x="51" y="7"/>
                  </a:cubicBezTo>
                  <a:cubicBezTo>
                    <a:pt x="49" y="9"/>
                    <a:pt x="47" y="10"/>
                    <a:pt x="44" y="10"/>
                  </a:cubicBezTo>
                  <a:cubicBezTo>
                    <a:pt x="42" y="10"/>
                    <a:pt x="40" y="9"/>
                    <a:pt x="38" y="7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1" y="30"/>
                    <a:pt x="0" y="30"/>
                    <a:pt x="0" y="31"/>
                  </a:cubicBezTo>
                  <a:cubicBezTo>
                    <a:pt x="1" y="31"/>
                    <a:pt x="2" y="32"/>
                    <a:pt x="4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6" y="32"/>
                    <a:pt x="88" y="31"/>
                    <a:pt x="88" y="31"/>
                  </a:cubicBezTo>
                  <a:cubicBezTo>
                    <a:pt x="88" y="30"/>
                    <a:pt x="88" y="30"/>
                    <a:pt x="88" y="30"/>
                  </a:cubicBezTo>
                  <a:lnTo>
                    <a:pt x="58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4" name="îṣḻïḍè"/>
            <p:cNvSpPr/>
            <p:nvPr/>
          </p:nvSpPr>
          <p:spPr bwMode="auto">
            <a:xfrm>
              <a:off x="7952728" y="3029943"/>
              <a:ext cx="73292" cy="142920"/>
            </a:xfrm>
            <a:custGeom>
              <a:avLst/>
              <a:gdLst>
                <a:gd name="T0" fmla="*/ 2 w 29"/>
                <a:gd name="T1" fmla="*/ 0 h 56"/>
                <a:gd name="T2" fmla="*/ 1 w 29"/>
                <a:gd name="T3" fmla="*/ 0 h 56"/>
                <a:gd name="T4" fmla="*/ 0 w 29"/>
                <a:gd name="T5" fmla="*/ 3 h 56"/>
                <a:gd name="T6" fmla="*/ 0 w 29"/>
                <a:gd name="T7" fmla="*/ 56 h 56"/>
                <a:gd name="T8" fmla="*/ 29 w 29"/>
                <a:gd name="T9" fmla="*/ 27 h 56"/>
                <a:gd name="T10" fmla="*/ 2 w 29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56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9" y="27"/>
                    <a:pt x="29" y="27"/>
                    <a:pt x="29" y="27"/>
                  </a:cubicBezTo>
                  <a:lnTo>
                    <a:pt x="2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5" name="ïṡľïḋê"/>
            <p:cNvSpPr/>
            <p:nvPr/>
          </p:nvSpPr>
          <p:spPr bwMode="auto">
            <a:xfrm>
              <a:off x="8110306" y="3029943"/>
              <a:ext cx="73292" cy="142920"/>
            </a:xfrm>
            <a:custGeom>
              <a:avLst/>
              <a:gdLst>
                <a:gd name="T0" fmla="*/ 27 w 29"/>
                <a:gd name="T1" fmla="*/ 0 h 56"/>
                <a:gd name="T2" fmla="*/ 0 w 29"/>
                <a:gd name="T3" fmla="*/ 27 h 56"/>
                <a:gd name="T4" fmla="*/ 29 w 29"/>
                <a:gd name="T5" fmla="*/ 56 h 56"/>
                <a:gd name="T6" fmla="*/ 29 w 29"/>
                <a:gd name="T7" fmla="*/ 3 h 56"/>
                <a:gd name="T8" fmla="*/ 27 w 29"/>
                <a:gd name="T9" fmla="*/ 0 h 56"/>
                <a:gd name="T10" fmla="*/ 27 w 29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56">
                  <a:moveTo>
                    <a:pt x="27" y="0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2"/>
                    <a:pt x="28" y="1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6" name="işļíḓe"/>
            <p:cNvSpPr/>
            <p:nvPr/>
          </p:nvSpPr>
          <p:spPr bwMode="auto">
            <a:xfrm>
              <a:off x="7326083" y="2746547"/>
              <a:ext cx="47640" cy="23209"/>
            </a:xfrm>
            <a:custGeom>
              <a:avLst/>
              <a:gdLst>
                <a:gd name="T0" fmla="*/ 19 w 19"/>
                <a:gd name="T1" fmla="*/ 4 h 9"/>
                <a:gd name="T2" fmla="*/ 14 w 19"/>
                <a:gd name="T3" fmla="*/ 9 h 9"/>
                <a:gd name="T4" fmla="*/ 5 w 19"/>
                <a:gd name="T5" fmla="*/ 9 h 9"/>
                <a:gd name="T6" fmla="*/ 0 w 19"/>
                <a:gd name="T7" fmla="*/ 4 h 9"/>
                <a:gd name="T8" fmla="*/ 0 w 19"/>
                <a:gd name="T9" fmla="*/ 4 h 9"/>
                <a:gd name="T10" fmla="*/ 5 w 19"/>
                <a:gd name="T11" fmla="*/ 0 h 9"/>
                <a:gd name="T12" fmla="*/ 14 w 19"/>
                <a:gd name="T13" fmla="*/ 0 h 9"/>
                <a:gd name="T14" fmla="*/ 19 w 19"/>
                <a:gd name="T1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">
                  <a:moveTo>
                    <a:pt x="19" y="4"/>
                  </a:moveTo>
                  <a:cubicBezTo>
                    <a:pt x="19" y="7"/>
                    <a:pt x="17" y="9"/>
                    <a:pt x="1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0" y="7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19" y="2"/>
                    <a:pt x="19" y="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7" name="iṧḻiḋè"/>
            <p:cNvSpPr/>
            <p:nvPr/>
          </p:nvSpPr>
          <p:spPr bwMode="auto">
            <a:xfrm>
              <a:off x="7234468" y="2595077"/>
              <a:ext cx="230870" cy="240642"/>
            </a:xfrm>
            <a:custGeom>
              <a:avLst/>
              <a:gdLst>
                <a:gd name="T0" fmla="*/ 82 w 91"/>
                <a:gd name="T1" fmla="*/ 0 h 95"/>
                <a:gd name="T2" fmla="*/ 9 w 91"/>
                <a:gd name="T3" fmla="*/ 0 h 95"/>
                <a:gd name="T4" fmla="*/ 0 w 91"/>
                <a:gd name="T5" fmla="*/ 9 h 95"/>
                <a:gd name="T6" fmla="*/ 0 w 91"/>
                <a:gd name="T7" fmla="*/ 86 h 95"/>
                <a:gd name="T8" fmla="*/ 9 w 91"/>
                <a:gd name="T9" fmla="*/ 95 h 95"/>
                <a:gd name="T10" fmla="*/ 82 w 91"/>
                <a:gd name="T11" fmla="*/ 95 h 95"/>
                <a:gd name="T12" fmla="*/ 91 w 91"/>
                <a:gd name="T13" fmla="*/ 86 h 95"/>
                <a:gd name="T14" fmla="*/ 91 w 91"/>
                <a:gd name="T15" fmla="*/ 9 h 95"/>
                <a:gd name="T16" fmla="*/ 82 w 91"/>
                <a:gd name="T17" fmla="*/ 0 h 95"/>
                <a:gd name="T18" fmla="*/ 80 w 91"/>
                <a:gd name="T19" fmla="*/ 79 h 95"/>
                <a:gd name="T20" fmla="*/ 75 w 91"/>
                <a:gd name="T21" fmla="*/ 83 h 95"/>
                <a:gd name="T22" fmla="*/ 16 w 91"/>
                <a:gd name="T23" fmla="*/ 83 h 95"/>
                <a:gd name="T24" fmla="*/ 12 w 91"/>
                <a:gd name="T25" fmla="*/ 79 h 95"/>
                <a:gd name="T26" fmla="*/ 12 w 91"/>
                <a:gd name="T27" fmla="*/ 56 h 95"/>
                <a:gd name="T28" fmla="*/ 16 w 91"/>
                <a:gd name="T29" fmla="*/ 52 h 95"/>
                <a:gd name="T30" fmla="*/ 75 w 91"/>
                <a:gd name="T31" fmla="*/ 52 h 95"/>
                <a:gd name="T32" fmla="*/ 80 w 91"/>
                <a:gd name="T33" fmla="*/ 56 h 95"/>
                <a:gd name="T34" fmla="*/ 80 w 91"/>
                <a:gd name="T35" fmla="*/ 79 h 95"/>
                <a:gd name="T36" fmla="*/ 80 w 91"/>
                <a:gd name="T37" fmla="*/ 38 h 95"/>
                <a:gd name="T38" fmla="*/ 75 w 91"/>
                <a:gd name="T39" fmla="*/ 43 h 95"/>
                <a:gd name="T40" fmla="*/ 16 w 91"/>
                <a:gd name="T41" fmla="*/ 43 h 95"/>
                <a:gd name="T42" fmla="*/ 12 w 91"/>
                <a:gd name="T43" fmla="*/ 38 h 95"/>
                <a:gd name="T44" fmla="*/ 12 w 91"/>
                <a:gd name="T45" fmla="*/ 15 h 95"/>
                <a:gd name="T46" fmla="*/ 16 w 91"/>
                <a:gd name="T47" fmla="*/ 11 h 95"/>
                <a:gd name="T48" fmla="*/ 75 w 91"/>
                <a:gd name="T49" fmla="*/ 11 h 95"/>
                <a:gd name="T50" fmla="*/ 80 w 91"/>
                <a:gd name="T51" fmla="*/ 15 h 95"/>
                <a:gd name="T52" fmla="*/ 80 w 91"/>
                <a:gd name="T53" fmla="*/ 3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1" h="95">
                  <a:moveTo>
                    <a:pt x="82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1"/>
                    <a:pt x="4" y="95"/>
                    <a:pt x="9" y="95"/>
                  </a:cubicBezTo>
                  <a:cubicBezTo>
                    <a:pt x="82" y="95"/>
                    <a:pt x="82" y="95"/>
                    <a:pt x="82" y="95"/>
                  </a:cubicBezTo>
                  <a:cubicBezTo>
                    <a:pt x="87" y="95"/>
                    <a:pt x="91" y="91"/>
                    <a:pt x="91" y="86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1" y="4"/>
                    <a:pt x="87" y="0"/>
                    <a:pt x="82" y="0"/>
                  </a:cubicBezTo>
                  <a:close/>
                  <a:moveTo>
                    <a:pt x="80" y="79"/>
                  </a:moveTo>
                  <a:cubicBezTo>
                    <a:pt x="80" y="81"/>
                    <a:pt x="77" y="83"/>
                    <a:pt x="75" y="83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4" y="83"/>
                    <a:pt x="12" y="81"/>
                    <a:pt x="12" y="79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2" y="54"/>
                    <a:pt x="14" y="52"/>
                    <a:pt x="16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7" y="52"/>
                    <a:pt x="80" y="54"/>
                    <a:pt x="80" y="56"/>
                  </a:cubicBezTo>
                  <a:lnTo>
                    <a:pt x="80" y="79"/>
                  </a:lnTo>
                  <a:close/>
                  <a:moveTo>
                    <a:pt x="80" y="38"/>
                  </a:moveTo>
                  <a:cubicBezTo>
                    <a:pt x="80" y="41"/>
                    <a:pt x="77" y="43"/>
                    <a:pt x="75" y="43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4" y="43"/>
                    <a:pt x="12" y="41"/>
                    <a:pt x="12" y="38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3"/>
                    <a:pt x="14" y="11"/>
                    <a:pt x="16" y="11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7" y="11"/>
                    <a:pt x="80" y="13"/>
                    <a:pt x="80" y="15"/>
                  </a:cubicBezTo>
                  <a:lnTo>
                    <a:pt x="80" y="3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" name="i$1ïḍê"/>
            <p:cNvSpPr/>
            <p:nvPr/>
          </p:nvSpPr>
          <p:spPr bwMode="auto">
            <a:xfrm>
              <a:off x="7326083" y="2642717"/>
              <a:ext cx="47640" cy="23209"/>
            </a:xfrm>
            <a:custGeom>
              <a:avLst/>
              <a:gdLst>
                <a:gd name="T0" fmla="*/ 19 w 19"/>
                <a:gd name="T1" fmla="*/ 4 h 9"/>
                <a:gd name="T2" fmla="*/ 14 w 19"/>
                <a:gd name="T3" fmla="*/ 9 h 9"/>
                <a:gd name="T4" fmla="*/ 5 w 19"/>
                <a:gd name="T5" fmla="*/ 9 h 9"/>
                <a:gd name="T6" fmla="*/ 0 w 19"/>
                <a:gd name="T7" fmla="*/ 4 h 9"/>
                <a:gd name="T8" fmla="*/ 0 w 19"/>
                <a:gd name="T9" fmla="*/ 4 h 9"/>
                <a:gd name="T10" fmla="*/ 5 w 19"/>
                <a:gd name="T11" fmla="*/ 0 h 9"/>
                <a:gd name="T12" fmla="*/ 14 w 19"/>
                <a:gd name="T13" fmla="*/ 0 h 9"/>
                <a:gd name="T14" fmla="*/ 19 w 19"/>
                <a:gd name="T1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">
                  <a:moveTo>
                    <a:pt x="19" y="4"/>
                  </a:moveTo>
                  <a:cubicBezTo>
                    <a:pt x="19" y="7"/>
                    <a:pt x="17" y="9"/>
                    <a:pt x="1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0" y="7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19" y="2"/>
                    <a:pt x="19" y="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9" name="ïṩļîde"/>
            <p:cNvSpPr/>
            <p:nvPr/>
          </p:nvSpPr>
          <p:spPr bwMode="auto">
            <a:xfrm>
              <a:off x="8525627" y="3635822"/>
              <a:ext cx="46418" cy="86729"/>
            </a:xfrm>
            <a:custGeom>
              <a:avLst/>
              <a:gdLst>
                <a:gd name="T0" fmla="*/ 14 w 18"/>
                <a:gd name="T1" fmla="*/ 0 h 34"/>
                <a:gd name="T2" fmla="*/ 5 w 18"/>
                <a:gd name="T3" fmla="*/ 0 h 34"/>
                <a:gd name="T4" fmla="*/ 0 w 18"/>
                <a:gd name="T5" fmla="*/ 4 h 34"/>
                <a:gd name="T6" fmla="*/ 0 w 18"/>
                <a:gd name="T7" fmla="*/ 27 h 34"/>
                <a:gd name="T8" fmla="*/ 0 w 18"/>
                <a:gd name="T9" fmla="*/ 34 h 34"/>
                <a:gd name="T10" fmla="*/ 18 w 18"/>
                <a:gd name="T11" fmla="*/ 34 h 34"/>
                <a:gd name="T12" fmla="*/ 18 w 18"/>
                <a:gd name="T13" fmla="*/ 27 h 34"/>
                <a:gd name="T14" fmla="*/ 18 w 18"/>
                <a:gd name="T15" fmla="*/ 4 h 34"/>
                <a:gd name="T16" fmla="*/ 14 w 18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34">
                  <a:moveTo>
                    <a:pt x="14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2"/>
                    <a:pt x="16" y="0"/>
                    <a:pt x="14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0" name="iSlîḍè"/>
            <p:cNvSpPr/>
            <p:nvPr/>
          </p:nvSpPr>
          <p:spPr bwMode="auto">
            <a:xfrm>
              <a:off x="8457222" y="3539322"/>
              <a:ext cx="185673" cy="183230"/>
            </a:xfrm>
            <a:custGeom>
              <a:avLst/>
              <a:gdLst>
                <a:gd name="T0" fmla="*/ 71 w 73"/>
                <a:gd name="T1" fmla="*/ 34 h 72"/>
                <a:gd name="T2" fmla="*/ 45 w 73"/>
                <a:gd name="T3" fmla="*/ 8 h 72"/>
                <a:gd name="T4" fmla="*/ 38 w 73"/>
                <a:gd name="T5" fmla="*/ 0 h 72"/>
                <a:gd name="T6" fmla="*/ 36 w 73"/>
                <a:gd name="T7" fmla="*/ 0 h 72"/>
                <a:gd name="T8" fmla="*/ 35 w 73"/>
                <a:gd name="T9" fmla="*/ 0 h 72"/>
                <a:gd name="T10" fmla="*/ 28 w 73"/>
                <a:gd name="T11" fmla="*/ 8 h 72"/>
                <a:gd name="T12" fmla="*/ 2 w 73"/>
                <a:gd name="T13" fmla="*/ 34 h 72"/>
                <a:gd name="T14" fmla="*/ 0 w 73"/>
                <a:gd name="T15" fmla="*/ 35 h 72"/>
                <a:gd name="T16" fmla="*/ 0 w 73"/>
                <a:gd name="T17" fmla="*/ 67 h 72"/>
                <a:gd name="T18" fmla="*/ 5 w 73"/>
                <a:gd name="T19" fmla="*/ 72 h 72"/>
                <a:gd name="T20" fmla="*/ 23 w 73"/>
                <a:gd name="T21" fmla="*/ 72 h 72"/>
                <a:gd name="T22" fmla="*/ 23 w 73"/>
                <a:gd name="T23" fmla="*/ 65 h 72"/>
                <a:gd name="T24" fmla="*/ 23 w 73"/>
                <a:gd name="T25" fmla="*/ 42 h 72"/>
                <a:gd name="T26" fmla="*/ 32 w 73"/>
                <a:gd name="T27" fmla="*/ 33 h 72"/>
                <a:gd name="T28" fmla="*/ 41 w 73"/>
                <a:gd name="T29" fmla="*/ 33 h 72"/>
                <a:gd name="T30" fmla="*/ 50 w 73"/>
                <a:gd name="T31" fmla="*/ 42 h 72"/>
                <a:gd name="T32" fmla="*/ 50 w 73"/>
                <a:gd name="T33" fmla="*/ 65 h 72"/>
                <a:gd name="T34" fmla="*/ 50 w 73"/>
                <a:gd name="T35" fmla="*/ 72 h 72"/>
                <a:gd name="T36" fmla="*/ 68 w 73"/>
                <a:gd name="T37" fmla="*/ 72 h 72"/>
                <a:gd name="T38" fmla="*/ 73 w 73"/>
                <a:gd name="T39" fmla="*/ 67 h 72"/>
                <a:gd name="T40" fmla="*/ 73 w 73"/>
                <a:gd name="T41" fmla="*/ 35 h 72"/>
                <a:gd name="T42" fmla="*/ 71 w 73"/>
                <a:gd name="T43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" h="72">
                  <a:moveTo>
                    <a:pt x="71" y="34"/>
                  </a:moveTo>
                  <a:cubicBezTo>
                    <a:pt x="45" y="8"/>
                    <a:pt x="45" y="8"/>
                    <a:pt x="45" y="8"/>
                  </a:cubicBezTo>
                  <a:cubicBezTo>
                    <a:pt x="42" y="4"/>
                    <a:pt x="38" y="1"/>
                    <a:pt x="38" y="0"/>
                  </a:cubicBezTo>
                  <a:cubicBezTo>
                    <a:pt x="37" y="0"/>
                    <a:pt x="37" y="0"/>
                    <a:pt x="36" y="0"/>
                  </a:cubicBezTo>
                  <a:cubicBezTo>
                    <a:pt x="36" y="0"/>
                    <a:pt x="36" y="0"/>
                    <a:pt x="35" y="0"/>
                  </a:cubicBezTo>
                  <a:cubicBezTo>
                    <a:pt x="35" y="1"/>
                    <a:pt x="31" y="4"/>
                    <a:pt x="28" y="8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" y="34"/>
                    <a:pt x="1" y="35"/>
                    <a:pt x="0" y="3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2" y="72"/>
                    <a:pt x="5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70"/>
                    <a:pt x="23" y="67"/>
                    <a:pt x="23" y="65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3" y="37"/>
                    <a:pt x="27" y="33"/>
                    <a:pt x="32" y="33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6" y="33"/>
                    <a:pt x="50" y="37"/>
                    <a:pt x="50" y="42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50" y="67"/>
                    <a:pt x="50" y="70"/>
                    <a:pt x="50" y="72"/>
                  </a:cubicBezTo>
                  <a:cubicBezTo>
                    <a:pt x="68" y="72"/>
                    <a:pt x="68" y="72"/>
                    <a:pt x="68" y="72"/>
                  </a:cubicBezTo>
                  <a:cubicBezTo>
                    <a:pt x="71" y="72"/>
                    <a:pt x="73" y="70"/>
                    <a:pt x="73" y="67"/>
                  </a:cubicBezTo>
                  <a:cubicBezTo>
                    <a:pt x="73" y="35"/>
                    <a:pt x="73" y="35"/>
                    <a:pt x="73" y="35"/>
                  </a:cubicBezTo>
                  <a:cubicBezTo>
                    <a:pt x="72" y="35"/>
                    <a:pt x="71" y="34"/>
                    <a:pt x="71" y="3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1" name="ïṧ1ïḋe"/>
            <p:cNvSpPr/>
            <p:nvPr/>
          </p:nvSpPr>
          <p:spPr bwMode="auto">
            <a:xfrm>
              <a:off x="8431569" y="3489239"/>
              <a:ext cx="236977" cy="131925"/>
            </a:xfrm>
            <a:custGeom>
              <a:avLst/>
              <a:gdLst>
                <a:gd name="T0" fmla="*/ 91 w 93"/>
                <a:gd name="T1" fmla="*/ 43 h 52"/>
                <a:gd name="T2" fmla="*/ 50 w 93"/>
                <a:gd name="T3" fmla="*/ 2 h 52"/>
                <a:gd name="T4" fmla="*/ 46 w 93"/>
                <a:gd name="T5" fmla="*/ 0 h 52"/>
                <a:gd name="T6" fmla="*/ 43 w 93"/>
                <a:gd name="T7" fmla="*/ 2 h 52"/>
                <a:gd name="T8" fmla="*/ 26 w 93"/>
                <a:gd name="T9" fmla="*/ 19 h 52"/>
                <a:gd name="T10" fmla="*/ 26 w 93"/>
                <a:gd name="T11" fmla="*/ 6 h 52"/>
                <a:gd name="T12" fmla="*/ 22 w 93"/>
                <a:gd name="T13" fmla="*/ 1 h 52"/>
                <a:gd name="T14" fmla="*/ 17 w 93"/>
                <a:gd name="T15" fmla="*/ 1 h 52"/>
                <a:gd name="T16" fmla="*/ 12 w 93"/>
                <a:gd name="T17" fmla="*/ 6 h 52"/>
                <a:gd name="T18" fmla="*/ 12 w 93"/>
                <a:gd name="T19" fmla="*/ 32 h 52"/>
                <a:gd name="T20" fmla="*/ 2 w 93"/>
                <a:gd name="T21" fmla="*/ 43 h 52"/>
                <a:gd name="T22" fmla="*/ 2 w 93"/>
                <a:gd name="T23" fmla="*/ 50 h 52"/>
                <a:gd name="T24" fmla="*/ 2 w 93"/>
                <a:gd name="T25" fmla="*/ 50 h 52"/>
                <a:gd name="T26" fmla="*/ 6 w 93"/>
                <a:gd name="T27" fmla="*/ 52 h 52"/>
                <a:gd name="T28" fmla="*/ 9 w 93"/>
                <a:gd name="T29" fmla="*/ 50 h 52"/>
                <a:gd name="T30" fmla="*/ 35 w 93"/>
                <a:gd name="T31" fmla="*/ 25 h 52"/>
                <a:gd name="T32" fmla="*/ 42 w 93"/>
                <a:gd name="T33" fmla="*/ 17 h 52"/>
                <a:gd name="T34" fmla="*/ 46 w 93"/>
                <a:gd name="T35" fmla="*/ 15 h 52"/>
                <a:gd name="T36" fmla="*/ 51 w 93"/>
                <a:gd name="T37" fmla="*/ 17 h 52"/>
                <a:gd name="T38" fmla="*/ 58 w 93"/>
                <a:gd name="T39" fmla="*/ 25 h 52"/>
                <a:gd name="T40" fmla="*/ 84 w 93"/>
                <a:gd name="T41" fmla="*/ 50 h 52"/>
                <a:gd name="T42" fmla="*/ 87 w 93"/>
                <a:gd name="T43" fmla="*/ 52 h 52"/>
                <a:gd name="T44" fmla="*/ 90 w 93"/>
                <a:gd name="T45" fmla="*/ 50 h 52"/>
                <a:gd name="T46" fmla="*/ 91 w 93"/>
                <a:gd name="T47" fmla="*/ 50 h 52"/>
                <a:gd name="T48" fmla="*/ 91 w 93"/>
                <a:gd name="T49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3" h="52">
                  <a:moveTo>
                    <a:pt x="91" y="43"/>
                  </a:moveTo>
                  <a:cubicBezTo>
                    <a:pt x="50" y="2"/>
                    <a:pt x="50" y="2"/>
                    <a:pt x="50" y="2"/>
                  </a:cubicBezTo>
                  <a:cubicBezTo>
                    <a:pt x="49" y="1"/>
                    <a:pt x="48" y="0"/>
                    <a:pt x="46" y="0"/>
                  </a:cubicBezTo>
                  <a:cubicBezTo>
                    <a:pt x="45" y="0"/>
                    <a:pt x="44" y="1"/>
                    <a:pt x="43" y="2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3"/>
                    <a:pt x="24" y="1"/>
                    <a:pt x="22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4" y="1"/>
                    <a:pt x="12" y="3"/>
                    <a:pt x="12" y="6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0" y="45"/>
                    <a:pt x="0" y="48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3" y="51"/>
                    <a:pt x="4" y="52"/>
                    <a:pt x="6" y="52"/>
                  </a:cubicBezTo>
                  <a:cubicBezTo>
                    <a:pt x="7" y="52"/>
                    <a:pt x="8" y="51"/>
                    <a:pt x="9" y="5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3" y="16"/>
                    <a:pt x="45" y="15"/>
                    <a:pt x="46" y="15"/>
                  </a:cubicBezTo>
                  <a:cubicBezTo>
                    <a:pt x="48" y="15"/>
                    <a:pt x="50" y="16"/>
                    <a:pt x="51" y="17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5" y="51"/>
                    <a:pt x="86" y="52"/>
                    <a:pt x="87" y="52"/>
                  </a:cubicBezTo>
                  <a:cubicBezTo>
                    <a:pt x="88" y="52"/>
                    <a:pt x="90" y="51"/>
                    <a:pt x="90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3" y="48"/>
                    <a:pt x="93" y="45"/>
                    <a:pt x="91" y="4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2" name="íśľîḋé"/>
            <p:cNvSpPr/>
            <p:nvPr/>
          </p:nvSpPr>
          <p:spPr bwMode="auto">
            <a:xfrm>
              <a:off x="8322853" y="4024270"/>
              <a:ext cx="317598" cy="316377"/>
            </a:xfrm>
            <a:custGeom>
              <a:avLst/>
              <a:gdLst>
                <a:gd name="T0" fmla="*/ 62 w 125"/>
                <a:gd name="T1" fmla="*/ 11 h 125"/>
                <a:gd name="T2" fmla="*/ 114 w 125"/>
                <a:gd name="T3" fmla="*/ 63 h 125"/>
                <a:gd name="T4" fmla="*/ 62 w 125"/>
                <a:gd name="T5" fmla="*/ 114 h 125"/>
                <a:gd name="T6" fmla="*/ 11 w 125"/>
                <a:gd name="T7" fmla="*/ 63 h 125"/>
                <a:gd name="T8" fmla="*/ 62 w 125"/>
                <a:gd name="T9" fmla="*/ 11 h 125"/>
                <a:gd name="T10" fmla="*/ 62 w 125"/>
                <a:gd name="T11" fmla="*/ 0 h 125"/>
                <a:gd name="T12" fmla="*/ 0 w 125"/>
                <a:gd name="T13" fmla="*/ 63 h 125"/>
                <a:gd name="T14" fmla="*/ 62 w 125"/>
                <a:gd name="T15" fmla="*/ 125 h 125"/>
                <a:gd name="T16" fmla="*/ 125 w 125"/>
                <a:gd name="T17" fmla="*/ 63 h 125"/>
                <a:gd name="T18" fmla="*/ 62 w 125"/>
                <a:gd name="T19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125">
                  <a:moveTo>
                    <a:pt x="62" y="11"/>
                  </a:moveTo>
                  <a:cubicBezTo>
                    <a:pt x="91" y="11"/>
                    <a:pt x="114" y="34"/>
                    <a:pt x="114" y="63"/>
                  </a:cubicBezTo>
                  <a:cubicBezTo>
                    <a:pt x="114" y="91"/>
                    <a:pt x="91" y="114"/>
                    <a:pt x="62" y="114"/>
                  </a:cubicBezTo>
                  <a:cubicBezTo>
                    <a:pt x="34" y="114"/>
                    <a:pt x="11" y="91"/>
                    <a:pt x="11" y="63"/>
                  </a:cubicBezTo>
                  <a:cubicBezTo>
                    <a:pt x="11" y="34"/>
                    <a:pt x="34" y="11"/>
                    <a:pt x="62" y="11"/>
                  </a:cubicBezTo>
                  <a:moveTo>
                    <a:pt x="62" y="0"/>
                  </a:moveTo>
                  <a:cubicBezTo>
                    <a:pt x="28" y="0"/>
                    <a:pt x="0" y="28"/>
                    <a:pt x="0" y="63"/>
                  </a:cubicBezTo>
                  <a:cubicBezTo>
                    <a:pt x="0" y="97"/>
                    <a:pt x="28" y="125"/>
                    <a:pt x="62" y="125"/>
                  </a:cubicBezTo>
                  <a:cubicBezTo>
                    <a:pt x="97" y="125"/>
                    <a:pt x="125" y="97"/>
                    <a:pt x="125" y="63"/>
                  </a:cubicBezTo>
                  <a:cubicBezTo>
                    <a:pt x="125" y="28"/>
                    <a:pt x="97" y="0"/>
                    <a:pt x="62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3" name="ïṣľíḓè"/>
            <p:cNvSpPr/>
            <p:nvPr/>
          </p:nvSpPr>
          <p:spPr bwMode="auto">
            <a:xfrm>
              <a:off x="8468215" y="4090232"/>
              <a:ext cx="26874" cy="128261"/>
            </a:xfrm>
            <a:custGeom>
              <a:avLst/>
              <a:gdLst>
                <a:gd name="T0" fmla="*/ 10 w 11"/>
                <a:gd name="T1" fmla="*/ 39 h 51"/>
                <a:gd name="T2" fmla="*/ 5 w 11"/>
                <a:gd name="T3" fmla="*/ 51 h 51"/>
                <a:gd name="T4" fmla="*/ 0 w 11"/>
                <a:gd name="T5" fmla="*/ 39 h 51"/>
                <a:gd name="T6" fmla="*/ 2 w 11"/>
                <a:gd name="T7" fmla="*/ 11 h 51"/>
                <a:gd name="T8" fmla="*/ 5 w 11"/>
                <a:gd name="T9" fmla="*/ 0 h 51"/>
                <a:gd name="T10" fmla="*/ 9 w 11"/>
                <a:gd name="T11" fmla="*/ 11 h 51"/>
                <a:gd name="T12" fmla="*/ 10 w 11"/>
                <a:gd name="T13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51">
                  <a:moveTo>
                    <a:pt x="10" y="39"/>
                  </a:moveTo>
                  <a:cubicBezTo>
                    <a:pt x="11" y="46"/>
                    <a:pt x="9" y="51"/>
                    <a:pt x="5" y="51"/>
                  </a:cubicBezTo>
                  <a:cubicBezTo>
                    <a:pt x="2" y="51"/>
                    <a:pt x="0" y="46"/>
                    <a:pt x="0" y="39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5"/>
                    <a:pt x="4" y="0"/>
                    <a:pt x="5" y="0"/>
                  </a:cubicBezTo>
                  <a:cubicBezTo>
                    <a:pt x="7" y="0"/>
                    <a:pt x="9" y="5"/>
                    <a:pt x="9" y="11"/>
                  </a:cubicBezTo>
                  <a:lnTo>
                    <a:pt x="10" y="3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4" name="is1îdê"/>
            <p:cNvSpPr/>
            <p:nvPr/>
          </p:nvSpPr>
          <p:spPr bwMode="auto">
            <a:xfrm>
              <a:off x="8452335" y="4168410"/>
              <a:ext cx="101388" cy="28096"/>
            </a:xfrm>
            <a:custGeom>
              <a:avLst/>
              <a:gdLst>
                <a:gd name="T0" fmla="*/ 40 w 40"/>
                <a:gd name="T1" fmla="*/ 6 h 11"/>
                <a:gd name="T2" fmla="*/ 28 w 40"/>
                <a:gd name="T3" fmla="*/ 9 h 11"/>
                <a:gd name="T4" fmla="*/ 11 w 40"/>
                <a:gd name="T5" fmla="*/ 10 h 11"/>
                <a:gd name="T6" fmla="*/ 0 w 40"/>
                <a:gd name="T7" fmla="*/ 6 h 11"/>
                <a:gd name="T8" fmla="*/ 11 w 40"/>
                <a:gd name="T9" fmla="*/ 1 h 11"/>
                <a:gd name="T10" fmla="*/ 28 w 40"/>
                <a:gd name="T11" fmla="*/ 2 h 11"/>
                <a:gd name="T12" fmla="*/ 40 w 40"/>
                <a:gd name="T1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1">
                  <a:moveTo>
                    <a:pt x="40" y="6"/>
                  </a:moveTo>
                  <a:cubicBezTo>
                    <a:pt x="40" y="7"/>
                    <a:pt x="35" y="9"/>
                    <a:pt x="28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5" y="11"/>
                    <a:pt x="0" y="9"/>
                    <a:pt x="0" y="6"/>
                  </a:cubicBezTo>
                  <a:cubicBezTo>
                    <a:pt x="0" y="2"/>
                    <a:pt x="5" y="0"/>
                    <a:pt x="11" y="1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35" y="2"/>
                    <a:pt x="40" y="4"/>
                    <a:pt x="40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5" name="íṥḻídé"/>
            <p:cNvSpPr/>
            <p:nvPr/>
          </p:nvSpPr>
          <p:spPr bwMode="auto">
            <a:xfrm>
              <a:off x="8398588" y="4158638"/>
              <a:ext cx="107495" cy="106274"/>
            </a:xfrm>
            <a:custGeom>
              <a:avLst/>
              <a:gdLst>
                <a:gd name="T0" fmla="*/ 1 w 42"/>
                <a:gd name="T1" fmla="*/ 42 h 42"/>
                <a:gd name="T2" fmla="*/ 1 w 42"/>
                <a:gd name="T3" fmla="*/ 41 h 42"/>
                <a:gd name="T4" fmla="*/ 1 w 42"/>
                <a:gd name="T5" fmla="*/ 40 h 42"/>
                <a:gd name="T6" fmla="*/ 40 w 42"/>
                <a:gd name="T7" fmla="*/ 1 h 42"/>
                <a:gd name="T8" fmla="*/ 41 w 42"/>
                <a:gd name="T9" fmla="*/ 1 h 42"/>
                <a:gd name="T10" fmla="*/ 41 w 42"/>
                <a:gd name="T11" fmla="*/ 2 h 42"/>
                <a:gd name="T12" fmla="*/ 2 w 42"/>
                <a:gd name="T13" fmla="*/ 41 h 42"/>
                <a:gd name="T14" fmla="*/ 1 w 42"/>
                <a:gd name="T1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42">
                  <a:moveTo>
                    <a:pt x="1" y="42"/>
                  </a:moveTo>
                  <a:cubicBezTo>
                    <a:pt x="1" y="42"/>
                    <a:pt x="1" y="42"/>
                    <a:pt x="1" y="41"/>
                  </a:cubicBezTo>
                  <a:cubicBezTo>
                    <a:pt x="0" y="41"/>
                    <a:pt x="0" y="41"/>
                    <a:pt x="1" y="40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1" y="0"/>
                    <a:pt x="41" y="0"/>
                    <a:pt x="41" y="1"/>
                  </a:cubicBezTo>
                  <a:cubicBezTo>
                    <a:pt x="42" y="1"/>
                    <a:pt x="42" y="1"/>
                    <a:pt x="41" y="2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1" y="42"/>
                    <a:pt x="1" y="42"/>
                    <a:pt x="1" y="4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6" name="ïṥlîḋè"/>
            <p:cNvSpPr/>
            <p:nvPr/>
          </p:nvSpPr>
          <p:spPr bwMode="auto">
            <a:xfrm>
              <a:off x="8343619" y="4175740"/>
              <a:ext cx="37868" cy="13437"/>
            </a:xfrm>
            <a:custGeom>
              <a:avLst/>
              <a:gdLst>
                <a:gd name="T0" fmla="*/ 0 w 31"/>
                <a:gd name="T1" fmla="*/ 11 h 11"/>
                <a:gd name="T2" fmla="*/ 31 w 31"/>
                <a:gd name="T3" fmla="*/ 6 h 11"/>
                <a:gd name="T4" fmla="*/ 0 w 31"/>
                <a:gd name="T5" fmla="*/ 0 h 11"/>
                <a:gd name="T6" fmla="*/ 0 w 3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lnTo>
                    <a:pt x="31" y="6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7" name="íśḻïḍe"/>
            <p:cNvSpPr/>
            <p:nvPr/>
          </p:nvSpPr>
          <p:spPr bwMode="auto">
            <a:xfrm>
              <a:off x="8581818" y="4175740"/>
              <a:ext cx="35425" cy="13437"/>
            </a:xfrm>
            <a:custGeom>
              <a:avLst/>
              <a:gdLst>
                <a:gd name="T0" fmla="*/ 29 w 29"/>
                <a:gd name="T1" fmla="*/ 11 h 11"/>
                <a:gd name="T2" fmla="*/ 0 w 29"/>
                <a:gd name="T3" fmla="*/ 6 h 11"/>
                <a:gd name="T4" fmla="*/ 29 w 29"/>
                <a:gd name="T5" fmla="*/ 0 h 11"/>
                <a:gd name="T6" fmla="*/ 29 w 29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1">
                  <a:moveTo>
                    <a:pt x="29" y="11"/>
                  </a:moveTo>
                  <a:lnTo>
                    <a:pt x="0" y="6"/>
                  </a:lnTo>
                  <a:lnTo>
                    <a:pt x="29" y="0"/>
                  </a:lnTo>
                  <a:lnTo>
                    <a:pt x="29" y="1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8" name="îślïḑè"/>
            <p:cNvSpPr/>
            <p:nvPr/>
          </p:nvSpPr>
          <p:spPr bwMode="auto">
            <a:xfrm>
              <a:off x="8475544" y="4046257"/>
              <a:ext cx="12215" cy="35425"/>
            </a:xfrm>
            <a:custGeom>
              <a:avLst/>
              <a:gdLst>
                <a:gd name="T0" fmla="*/ 0 w 10"/>
                <a:gd name="T1" fmla="*/ 0 h 29"/>
                <a:gd name="T2" fmla="*/ 4 w 10"/>
                <a:gd name="T3" fmla="*/ 29 h 29"/>
                <a:gd name="T4" fmla="*/ 10 w 10"/>
                <a:gd name="T5" fmla="*/ 0 h 29"/>
                <a:gd name="T6" fmla="*/ 0 w 1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9">
                  <a:moveTo>
                    <a:pt x="0" y="0"/>
                  </a:moveTo>
                  <a:lnTo>
                    <a:pt x="4" y="29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9" name="ïŝľiḍè"/>
            <p:cNvSpPr/>
            <p:nvPr/>
          </p:nvSpPr>
          <p:spPr bwMode="auto">
            <a:xfrm>
              <a:off x="8475544" y="4282013"/>
              <a:ext cx="12215" cy="37868"/>
            </a:xfrm>
            <a:custGeom>
              <a:avLst/>
              <a:gdLst>
                <a:gd name="T0" fmla="*/ 0 w 10"/>
                <a:gd name="T1" fmla="*/ 31 h 31"/>
                <a:gd name="T2" fmla="*/ 4 w 10"/>
                <a:gd name="T3" fmla="*/ 0 h 31"/>
                <a:gd name="T4" fmla="*/ 10 w 10"/>
                <a:gd name="T5" fmla="*/ 31 h 31"/>
                <a:gd name="T6" fmla="*/ 0 w 10"/>
                <a:gd name="T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1">
                  <a:moveTo>
                    <a:pt x="0" y="31"/>
                  </a:moveTo>
                  <a:lnTo>
                    <a:pt x="4" y="0"/>
                  </a:lnTo>
                  <a:lnTo>
                    <a:pt x="10" y="31"/>
                  </a:lnTo>
                  <a:lnTo>
                    <a:pt x="0" y="3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0" name="íṡḷíḑê"/>
            <p:cNvSpPr/>
            <p:nvPr/>
          </p:nvSpPr>
          <p:spPr bwMode="auto">
            <a:xfrm>
              <a:off x="8528070" y="4081682"/>
              <a:ext cx="15880" cy="15880"/>
            </a:xfrm>
            <a:custGeom>
              <a:avLst/>
              <a:gdLst>
                <a:gd name="T0" fmla="*/ 5 w 6"/>
                <a:gd name="T1" fmla="*/ 4 h 6"/>
                <a:gd name="T2" fmla="*/ 1 w 6"/>
                <a:gd name="T3" fmla="*/ 5 h 6"/>
                <a:gd name="T4" fmla="*/ 0 w 6"/>
                <a:gd name="T5" fmla="*/ 2 h 6"/>
                <a:gd name="T6" fmla="*/ 4 w 6"/>
                <a:gd name="T7" fmla="*/ 1 h 6"/>
                <a:gd name="T8" fmla="*/ 5 w 6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4"/>
                  </a:moveTo>
                  <a:cubicBezTo>
                    <a:pt x="4" y="5"/>
                    <a:pt x="3" y="6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5" y="1"/>
                    <a:pt x="6" y="3"/>
                    <a:pt x="5" y="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1" name="íslîḓé"/>
            <p:cNvSpPr/>
            <p:nvPr/>
          </p:nvSpPr>
          <p:spPr bwMode="auto">
            <a:xfrm>
              <a:off x="8419354" y="4267355"/>
              <a:ext cx="15880" cy="14658"/>
            </a:xfrm>
            <a:custGeom>
              <a:avLst/>
              <a:gdLst>
                <a:gd name="T0" fmla="*/ 5 w 6"/>
                <a:gd name="T1" fmla="*/ 5 h 6"/>
                <a:gd name="T2" fmla="*/ 2 w 6"/>
                <a:gd name="T3" fmla="*/ 6 h 6"/>
                <a:gd name="T4" fmla="*/ 1 w 6"/>
                <a:gd name="T5" fmla="*/ 2 h 6"/>
                <a:gd name="T6" fmla="*/ 5 w 6"/>
                <a:gd name="T7" fmla="*/ 1 h 6"/>
                <a:gd name="T8" fmla="*/ 5 w 6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5"/>
                  </a:moveTo>
                  <a:cubicBezTo>
                    <a:pt x="5" y="6"/>
                    <a:pt x="3" y="6"/>
                    <a:pt x="2" y="6"/>
                  </a:cubicBezTo>
                  <a:cubicBezTo>
                    <a:pt x="1" y="5"/>
                    <a:pt x="0" y="3"/>
                    <a:pt x="1" y="2"/>
                  </a:cubicBezTo>
                  <a:cubicBezTo>
                    <a:pt x="2" y="1"/>
                    <a:pt x="3" y="0"/>
                    <a:pt x="5" y="1"/>
                  </a:cubicBezTo>
                  <a:cubicBezTo>
                    <a:pt x="6" y="2"/>
                    <a:pt x="6" y="3"/>
                    <a:pt x="5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2" name="íṩľïdè"/>
            <p:cNvSpPr/>
            <p:nvPr/>
          </p:nvSpPr>
          <p:spPr bwMode="auto">
            <a:xfrm>
              <a:off x="8567159" y="4120771"/>
              <a:ext cx="14658" cy="14658"/>
            </a:xfrm>
            <a:custGeom>
              <a:avLst/>
              <a:gdLst>
                <a:gd name="T0" fmla="*/ 4 w 6"/>
                <a:gd name="T1" fmla="*/ 6 h 6"/>
                <a:gd name="T2" fmla="*/ 1 w 6"/>
                <a:gd name="T3" fmla="*/ 5 h 6"/>
                <a:gd name="T4" fmla="*/ 2 w 6"/>
                <a:gd name="T5" fmla="*/ 1 h 6"/>
                <a:gd name="T6" fmla="*/ 5 w 6"/>
                <a:gd name="T7" fmla="*/ 2 h 6"/>
                <a:gd name="T8" fmla="*/ 4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6"/>
                  </a:moveTo>
                  <a:cubicBezTo>
                    <a:pt x="3" y="6"/>
                    <a:pt x="2" y="6"/>
                    <a:pt x="1" y="5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6" y="3"/>
                    <a:pt x="6" y="5"/>
                    <a:pt x="4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3" name="íṩḷïďê"/>
            <p:cNvSpPr/>
            <p:nvPr/>
          </p:nvSpPr>
          <p:spPr bwMode="auto">
            <a:xfrm>
              <a:off x="8381487" y="4229487"/>
              <a:ext cx="14658" cy="14658"/>
            </a:xfrm>
            <a:custGeom>
              <a:avLst/>
              <a:gdLst>
                <a:gd name="T0" fmla="*/ 4 w 6"/>
                <a:gd name="T1" fmla="*/ 5 h 6"/>
                <a:gd name="T2" fmla="*/ 0 w 6"/>
                <a:gd name="T3" fmla="*/ 4 h 6"/>
                <a:gd name="T4" fmla="*/ 1 w 6"/>
                <a:gd name="T5" fmla="*/ 1 h 6"/>
                <a:gd name="T6" fmla="*/ 5 w 6"/>
                <a:gd name="T7" fmla="*/ 1 h 6"/>
                <a:gd name="T8" fmla="*/ 4 w 6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5"/>
                  </a:moveTo>
                  <a:cubicBezTo>
                    <a:pt x="3" y="6"/>
                    <a:pt x="1" y="5"/>
                    <a:pt x="0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6" y="3"/>
                    <a:pt x="5" y="4"/>
                    <a:pt x="4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4" name="îṥ1íḍè"/>
            <p:cNvSpPr/>
            <p:nvPr/>
          </p:nvSpPr>
          <p:spPr bwMode="auto">
            <a:xfrm>
              <a:off x="8567159" y="4229487"/>
              <a:ext cx="14658" cy="14658"/>
            </a:xfrm>
            <a:custGeom>
              <a:avLst/>
              <a:gdLst>
                <a:gd name="T0" fmla="*/ 2 w 6"/>
                <a:gd name="T1" fmla="*/ 5 h 6"/>
                <a:gd name="T2" fmla="*/ 1 w 6"/>
                <a:gd name="T3" fmla="*/ 1 h 6"/>
                <a:gd name="T4" fmla="*/ 4 w 6"/>
                <a:gd name="T5" fmla="*/ 1 h 6"/>
                <a:gd name="T6" fmla="*/ 5 w 6"/>
                <a:gd name="T7" fmla="*/ 4 h 6"/>
                <a:gd name="T8" fmla="*/ 2 w 6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2" y="5"/>
                  </a:moveTo>
                  <a:cubicBezTo>
                    <a:pt x="1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" y="1"/>
                    <a:pt x="6" y="3"/>
                    <a:pt x="5" y="4"/>
                  </a:cubicBezTo>
                  <a:cubicBezTo>
                    <a:pt x="5" y="5"/>
                    <a:pt x="3" y="6"/>
                    <a:pt x="2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5" name="íš1ïḋê"/>
            <p:cNvSpPr/>
            <p:nvPr/>
          </p:nvSpPr>
          <p:spPr bwMode="auto">
            <a:xfrm>
              <a:off x="8381487" y="4120771"/>
              <a:ext cx="14658" cy="14658"/>
            </a:xfrm>
            <a:custGeom>
              <a:avLst/>
              <a:gdLst>
                <a:gd name="T0" fmla="*/ 1 w 6"/>
                <a:gd name="T1" fmla="*/ 6 h 6"/>
                <a:gd name="T2" fmla="*/ 0 w 6"/>
                <a:gd name="T3" fmla="*/ 2 h 6"/>
                <a:gd name="T4" fmla="*/ 4 w 6"/>
                <a:gd name="T5" fmla="*/ 1 h 6"/>
                <a:gd name="T6" fmla="*/ 5 w 6"/>
                <a:gd name="T7" fmla="*/ 5 h 6"/>
                <a:gd name="T8" fmla="*/ 1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1" y="6"/>
                  </a:moveTo>
                  <a:cubicBezTo>
                    <a:pt x="0" y="5"/>
                    <a:pt x="0" y="3"/>
                    <a:pt x="0" y="2"/>
                  </a:cubicBezTo>
                  <a:cubicBezTo>
                    <a:pt x="1" y="1"/>
                    <a:pt x="3" y="0"/>
                    <a:pt x="4" y="1"/>
                  </a:cubicBezTo>
                  <a:cubicBezTo>
                    <a:pt x="5" y="2"/>
                    <a:pt x="6" y="3"/>
                    <a:pt x="5" y="5"/>
                  </a:cubicBezTo>
                  <a:cubicBezTo>
                    <a:pt x="4" y="6"/>
                    <a:pt x="3" y="6"/>
                    <a:pt x="1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6" name="îşḷiḍè"/>
            <p:cNvSpPr/>
            <p:nvPr/>
          </p:nvSpPr>
          <p:spPr bwMode="auto">
            <a:xfrm>
              <a:off x="8528070" y="4267355"/>
              <a:ext cx="15880" cy="14658"/>
            </a:xfrm>
            <a:custGeom>
              <a:avLst/>
              <a:gdLst>
                <a:gd name="T0" fmla="*/ 0 w 6"/>
                <a:gd name="T1" fmla="*/ 5 h 6"/>
                <a:gd name="T2" fmla="*/ 1 w 6"/>
                <a:gd name="T3" fmla="*/ 1 h 6"/>
                <a:gd name="T4" fmla="*/ 5 w 6"/>
                <a:gd name="T5" fmla="*/ 2 h 6"/>
                <a:gd name="T6" fmla="*/ 4 w 6"/>
                <a:gd name="T7" fmla="*/ 6 h 6"/>
                <a:gd name="T8" fmla="*/ 0 w 6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6" y="3"/>
                    <a:pt x="5" y="5"/>
                    <a:pt x="4" y="6"/>
                  </a:cubicBezTo>
                  <a:cubicBezTo>
                    <a:pt x="3" y="6"/>
                    <a:pt x="1" y="6"/>
                    <a:pt x="0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7" name="ïşļîḍe"/>
            <p:cNvSpPr/>
            <p:nvPr/>
          </p:nvSpPr>
          <p:spPr bwMode="auto">
            <a:xfrm>
              <a:off x="8419354" y="4081682"/>
              <a:ext cx="15880" cy="15880"/>
            </a:xfrm>
            <a:custGeom>
              <a:avLst/>
              <a:gdLst>
                <a:gd name="T0" fmla="*/ 1 w 6"/>
                <a:gd name="T1" fmla="*/ 4 h 6"/>
                <a:gd name="T2" fmla="*/ 2 w 6"/>
                <a:gd name="T3" fmla="*/ 1 h 6"/>
                <a:gd name="T4" fmla="*/ 5 w 6"/>
                <a:gd name="T5" fmla="*/ 2 h 6"/>
                <a:gd name="T6" fmla="*/ 5 w 6"/>
                <a:gd name="T7" fmla="*/ 5 h 6"/>
                <a:gd name="T8" fmla="*/ 1 w 6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1" y="4"/>
                  </a:move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0"/>
                    <a:pt x="5" y="2"/>
                  </a:cubicBezTo>
                  <a:cubicBezTo>
                    <a:pt x="6" y="3"/>
                    <a:pt x="6" y="4"/>
                    <a:pt x="5" y="5"/>
                  </a:cubicBezTo>
                  <a:cubicBezTo>
                    <a:pt x="3" y="6"/>
                    <a:pt x="2" y="5"/>
                    <a:pt x="1" y="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8" name="iṧļïḑê"/>
            <p:cNvSpPr/>
            <p:nvPr/>
          </p:nvSpPr>
          <p:spPr bwMode="auto">
            <a:xfrm>
              <a:off x="8708857" y="3536879"/>
              <a:ext cx="228427" cy="218655"/>
            </a:xfrm>
            <a:custGeom>
              <a:avLst/>
              <a:gdLst>
                <a:gd name="T0" fmla="*/ 86 w 90"/>
                <a:gd name="T1" fmla="*/ 0 h 86"/>
                <a:gd name="T2" fmla="*/ 4 w 90"/>
                <a:gd name="T3" fmla="*/ 0 h 86"/>
                <a:gd name="T4" fmla="*/ 0 w 90"/>
                <a:gd name="T5" fmla="*/ 4 h 86"/>
                <a:gd name="T6" fmla="*/ 0 w 90"/>
                <a:gd name="T7" fmla="*/ 81 h 86"/>
                <a:gd name="T8" fmla="*/ 4 w 90"/>
                <a:gd name="T9" fmla="*/ 86 h 86"/>
                <a:gd name="T10" fmla="*/ 86 w 90"/>
                <a:gd name="T11" fmla="*/ 86 h 86"/>
                <a:gd name="T12" fmla="*/ 90 w 90"/>
                <a:gd name="T13" fmla="*/ 81 h 86"/>
                <a:gd name="T14" fmla="*/ 90 w 90"/>
                <a:gd name="T15" fmla="*/ 4 h 86"/>
                <a:gd name="T16" fmla="*/ 86 w 90"/>
                <a:gd name="T17" fmla="*/ 0 h 86"/>
                <a:gd name="T18" fmla="*/ 81 w 90"/>
                <a:gd name="T19" fmla="*/ 61 h 86"/>
                <a:gd name="T20" fmla="*/ 9 w 90"/>
                <a:gd name="T21" fmla="*/ 61 h 86"/>
                <a:gd name="T22" fmla="*/ 9 w 90"/>
                <a:gd name="T23" fmla="*/ 9 h 86"/>
                <a:gd name="T24" fmla="*/ 81 w 90"/>
                <a:gd name="T25" fmla="*/ 9 h 86"/>
                <a:gd name="T26" fmla="*/ 81 w 90"/>
                <a:gd name="T27" fmla="*/ 6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" h="86">
                  <a:moveTo>
                    <a:pt x="86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4"/>
                    <a:pt x="2" y="86"/>
                    <a:pt x="4" y="86"/>
                  </a:cubicBezTo>
                  <a:cubicBezTo>
                    <a:pt x="86" y="86"/>
                    <a:pt x="86" y="86"/>
                    <a:pt x="86" y="86"/>
                  </a:cubicBezTo>
                  <a:cubicBezTo>
                    <a:pt x="88" y="86"/>
                    <a:pt x="90" y="84"/>
                    <a:pt x="90" y="81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90" y="2"/>
                    <a:pt x="88" y="0"/>
                    <a:pt x="86" y="0"/>
                  </a:cubicBezTo>
                  <a:close/>
                  <a:moveTo>
                    <a:pt x="81" y="61"/>
                  </a:moveTo>
                  <a:cubicBezTo>
                    <a:pt x="9" y="61"/>
                    <a:pt x="9" y="61"/>
                    <a:pt x="9" y="6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81" y="9"/>
                    <a:pt x="81" y="9"/>
                    <a:pt x="81" y="9"/>
                  </a:cubicBezTo>
                  <a:lnTo>
                    <a:pt x="81" y="6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9" name="îṩľïḓe"/>
            <p:cNvSpPr/>
            <p:nvPr/>
          </p:nvSpPr>
          <p:spPr bwMode="auto">
            <a:xfrm>
              <a:off x="8800472" y="3583297"/>
              <a:ext cx="98944" cy="98944"/>
            </a:xfrm>
            <a:custGeom>
              <a:avLst/>
              <a:gdLst>
                <a:gd name="T0" fmla="*/ 28 w 39"/>
                <a:gd name="T1" fmla="*/ 4 h 39"/>
                <a:gd name="T2" fmla="*/ 24 w 39"/>
                <a:gd name="T3" fmla="*/ 0 h 39"/>
                <a:gd name="T4" fmla="*/ 20 w 39"/>
                <a:gd name="T5" fmla="*/ 3 h 39"/>
                <a:gd name="T6" fmla="*/ 2 w 39"/>
                <a:gd name="T7" fmla="*/ 31 h 39"/>
                <a:gd name="T8" fmla="*/ 7 w 39"/>
                <a:gd name="T9" fmla="*/ 39 h 39"/>
                <a:gd name="T10" fmla="*/ 32 w 39"/>
                <a:gd name="T11" fmla="*/ 39 h 39"/>
                <a:gd name="T12" fmla="*/ 37 w 39"/>
                <a:gd name="T13" fmla="*/ 30 h 39"/>
                <a:gd name="T14" fmla="*/ 28 w 39"/>
                <a:gd name="T15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9">
                  <a:moveTo>
                    <a:pt x="28" y="4"/>
                  </a:moveTo>
                  <a:cubicBezTo>
                    <a:pt x="27" y="1"/>
                    <a:pt x="25" y="0"/>
                    <a:pt x="24" y="0"/>
                  </a:cubicBezTo>
                  <a:cubicBezTo>
                    <a:pt x="23" y="0"/>
                    <a:pt x="21" y="1"/>
                    <a:pt x="20" y="3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5"/>
                    <a:pt x="2" y="39"/>
                    <a:pt x="7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6" y="39"/>
                    <a:pt x="39" y="35"/>
                    <a:pt x="37" y="30"/>
                  </a:cubicBezTo>
                  <a:lnTo>
                    <a:pt x="28" y="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0" name="îşļïḋê"/>
            <p:cNvSpPr/>
            <p:nvPr/>
          </p:nvSpPr>
          <p:spPr bwMode="auto">
            <a:xfrm>
              <a:off x="8749167" y="3602841"/>
              <a:ext cx="65963" cy="65963"/>
            </a:xfrm>
            <a:custGeom>
              <a:avLst/>
              <a:gdLst>
                <a:gd name="T0" fmla="*/ 19 w 26"/>
                <a:gd name="T1" fmla="*/ 20 h 26"/>
                <a:gd name="T2" fmla="*/ 26 w 26"/>
                <a:gd name="T3" fmla="*/ 9 h 26"/>
                <a:gd name="T4" fmla="*/ 24 w 26"/>
                <a:gd name="T5" fmla="*/ 5 h 26"/>
                <a:gd name="T6" fmla="*/ 14 w 26"/>
                <a:gd name="T7" fmla="*/ 4 h 26"/>
                <a:gd name="T8" fmla="*/ 3 w 26"/>
                <a:gd name="T9" fmla="*/ 19 h 26"/>
                <a:gd name="T10" fmla="*/ 6 w 26"/>
                <a:gd name="T11" fmla="*/ 26 h 26"/>
                <a:gd name="T12" fmla="*/ 17 w 26"/>
                <a:gd name="T13" fmla="*/ 26 h 26"/>
                <a:gd name="T14" fmla="*/ 19 w 26"/>
                <a:gd name="T15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26">
                  <a:moveTo>
                    <a:pt x="19" y="20"/>
                  </a:moveTo>
                  <a:cubicBezTo>
                    <a:pt x="26" y="9"/>
                    <a:pt x="26" y="9"/>
                    <a:pt x="26" y="9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1" y="0"/>
                    <a:pt x="17" y="0"/>
                    <a:pt x="14" y="4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0" y="23"/>
                    <a:pt x="1" y="26"/>
                    <a:pt x="6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4"/>
                    <a:pt x="17" y="22"/>
                    <a:pt x="19" y="2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1" name="îṩlîḋe"/>
            <p:cNvSpPr/>
            <p:nvPr/>
          </p:nvSpPr>
          <p:spPr bwMode="auto">
            <a:xfrm>
              <a:off x="6010492" y="3357313"/>
              <a:ext cx="56190" cy="240642"/>
            </a:xfrm>
            <a:custGeom>
              <a:avLst/>
              <a:gdLst>
                <a:gd name="T0" fmla="*/ 4 w 22"/>
                <a:gd name="T1" fmla="*/ 95 h 95"/>
                <a:gd name="T2" fmla="*/ 15 w 22"/>
                <a:gd name="T3" fmla="*/ 95 h 95"/>
                <a:gd name="T4" fmla="*/ 22 w 22"/>
                <a:gd name="T5" fmla="*/ 95 h 95"/>
                <a:gd name="T6" fmla="*/ 22 w 22"/>
                <a:gd name="T7" fmla="*/ 88 h 95"/>
                <a:gd name="T8" fmla="*/ 22 w 22"/>
                <a:gd name="T9" fmla="*/ 6 h 95"/>
                <a:gd name="T10" fmla="*/ 22 w 22"/>
                <a:gd name="T11" fmla="*/ 0 h 95"/>
                <a:gd name="T12" fmla="*/ 15 w 22"/>
                <a:gd name="T13" fmla="*/ 0 h 95"/>
                <a:gd name="T14" fmla="*/ 4 w 22"/>
                <a:gd name="T15" fmla="*/ 0 h 95"/>
                <a:gd name="T16" fmla="*/ 0 w 22"/>
                <a:gd name="T17" fmla="*/ 4 h 95"/>
                <a:gd name="T18" fmla="*/ 0 w 22"/>
                <a:gd name="T19" fmla="*/ 90 h 95"/>
                <a:gd name="T20" fmla="*/ 4 w 22"/>
                <a:gd name="T2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95">
                  <a:moveTo>
                    <a:pt x="4" y="95"/>
                  </a:moveTo>
                  <a:cubicBezTo>
                    <a:pt x="15" y="95"/>
                    <a:pt x="15" y="95"/>
                    <a:pt x="15" y="95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2" name="ïś1ídê"/>
            <p:cNvSpPr/>
            <p:nvPr/>
          </p:nvSpPr>
          <p:spPr bwMode="auto">
            <a:xfrm>
              <a:off x="6078898" y="3357313"/>
              <a:ext cx="160021" cy="240642"/>
            </a:xfrm>
            <a:custGeom>
              <a:avLst/>
              <a:gdLst>
                <a:gd name="T0" fmla="*/ 59 w 63"/>
                <a:gd name="T1" fmla="*/ 0 h 95"/>
                <a:gd name="T2" fmla="*/ 48 w 63"/>
                <a:gd name="T3" fmla="*/ 0 h 95"/>
                <a:gd name="T4" fmla="*/ 50 w 63"/>
                <a:gd name="T5" fmla="*/ 4 h 95"/>
                <a:gd name="T6" fmla="*/ 50 w 63"/>
                <a:gd name="T7" fmla="*/ 45 h 95"/>
                <a:gd name="T8" fmla="*/ 47 w 63"/>
                <a:gd name="T9" fmla="*/ 49 h 95"/>
                <a:gd name="T10" fmla="*/ 43 w 63"/>
                <a:gd name="T11" fmla="*/ 47 h 95"/>
                <a:gd name="T12" fmla="*/ 40 w 63"/>
                <a:gd name="T13" fmla="*/ 44 h 95"/>
                <a:gd name="T14" fmla="*/ 33 w 63"/>
                <a:gd name="T15" fmla="*/ 37 h 95"/>
                <a:gd name="T16" fmla="*/ 31 w 63"/>
                <a:gd name="T17" fmla="*/ 36 h 95"/>
                <a:gd name="T18" fmla="*/ 30 w 63"/>
                <a:gd name="T19" fmla="*/ 37 h 95"/>
                <a:gd name="T20" fmla="*/ 23 w 63"/>
                <a:gd name="T21" fmla="*/ 44 h 95"/>
                <a:gd name="T22" fmla="*/ 20 w 63"/>
                <a:gd name="T23" fmla="*/ 47 h 95"/>
                <a:gd name="T24" fmla="*/ 16 w 63"/>
                <a:gd name="T25" fmla="*/ 49 h 95"/>
                <a:gd name="T26" fmla="*/ 13 w 63"/>
                <a:gd name="T27" fmla="*/ 45 h 95"/>
                <a:gd name="T28" fmla="*/ 13 w 63"/>
                <a:gd name="T29" fmla="*/ 4 h 95"/>
                <a:gd name="T30" fmla="*/ 15 w 63"/>
                <a:gd name="T31" fmla="*/ 0 h 95"/>
                <a:gd name="T32" fmla="*/ 0 w 63"/>
                <a:gd name="T33" fmla="*/ 0 h 95"/>
                <a:gd name="T34" fmla="*/ 0 w 63"/>
                <a:gd name="T35" fmla="*/ 6 h 95"/>
                <a:gd name="T36" fmla="*/ 0 w 63"/>
                <a:gd name="T37" fmla="*/ 88 h 95"/>
                <a:gd name="T38" fmla="*/ 0 w 63"/>
                <a:gd name="T39" fmla="*/ 95 h 95"/>
                <a:gd name="T40" fmla="*/ 59 w 63"/>
                <a:gd name="T41" fmla="*/ 95 h 95"/>
                <a:gd name="T42" fmla="*/ 63 w 63"/>
                <a:gd name="T43" fmla="*/ 90 h 95"/>
                <a:gd name="T44" fmla="*/ 63 w 63"/>
                <a:gd name="T45" fmla="*/ 4 h 95"/>
                <a:gd name="T46" fmla="*/ 59 w 63"/>
                <a:gd name="T4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95">
                  <a:moveTo>
                    <a:pt x="59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9" y="1"/>
                    <a:pt x="50" y="2"/>
                    <a:pt x="50" y="4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8"/>
                    <a:pt x="49" y="49"/>
                    <a:pt x="47" y="49"/>
                  </a:cubicBezTo>
                  <a:cubicBezTo>
                    <a:pt x="46" y="49"/>
                    <a:pt x="45" y="49"/>
                    <a:pt x="43" y="47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37" y="41"/>
                    <a:pt x="33" y="37"/>
                    <a:pt x="33" y="37"/>
                  </a:cubicBezTo>
                  <a:cubicBezTo>
                    <a:pt x="32" y="37"/>
                    <a:pt x="32" y="36"/>
                    <a:pt x="31" y="36"/>
                  </a:cubicBezTo>
                  <a:cubicBezTo>
                    <a:pt x="31" y="36"/>
                    <a:pt x="31" y="37"/>
                    <a:pt x="30" y="37"/>
                  </a:cubicBezTo>
                  <a:cubicBezTo>
                    <a:pt x="30" y="37"/>
                    <a:pt x="26" y="41"/>
                    <a:pt x="23" y="44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18" y="49"/>
                    <a:pt x="17" y="49"/>
                    <a:pt x="16" y="49"/>
                  </a:cubicBezTo>
                  <a:cubicBezTo>
                    <a:pt x="14" y="49"/>
                    <a:pt x="13" y="48"/>
                    <a:pt x="13" y="4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2"/>
                    <a:pt x="14" y="1"/>
                    <a:pt x="1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6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0"/>
                    <a:pt x="0" y="93"/>
                    <a:pt x="0" y="95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63" y="93"/>
                    <a:pt x="63" y="90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3" y="2"/>
                    <a:pt x="61" y="0"/>
                    <a:pt x="59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3" name="íş1ïḍé"/>
            <p:cNvSpPr/>
            <p:nvPr/>
          </p:nvSpPr>
          <p:spPr bwMode="auto">
            <a:xfrm>
              <a:off x="6125316" y="3357313"/>
              <a:ext cx="68406" cy="108717"/>
            </a:xfrm>
            <a:custGeom>
              <a:avLst/>
              <a:gdLst>
                <a:gd name="T0" fmla="*/ 0 w 27"/>
                <a:gd name="T1" fmla="*/ 4 h 43"/>
                <a:gd name="T2" fmla="*/ 0 w 27"/>
                <a:gd name="T3" fmla="*/ 43 h 43"/>
                <a:gd name="T4" fmla="*/ 2 w 27"/>
                <a:gd name="T5" fmla="*/ 41 h 43"/>
                <a:gd name="T6" fmla="*/ 8 w 27"/>
                <a:gd name="T7" fmla="*/ 35 h 43"/>
                <a:gd name="T8" fmla="*/ 9 w 27"/>
                <a:gd name="T9" fmla="*/ 34 h 43"/>
                <a:gd name="T10" fmla="*/ 13 w 27"/>
                <a:gd name="T11" fmla="*/ 32 h 43"/>
                <a:gd name="T12" fmla="*/ 18 w 27"/>
                <a:gd name="T13" fmla="*/ 34 h 43"/>
                <a:gd name="T14" fmla="*/ 25 w 27"/>
                <a:gd name="T15" fmla="*/ 41 h 43"/>
                <a:gd name="T16" fmla="*/ 27 w 27"/>
                <a:gd name="T17" fmla="*/ 43 h 43"/>
                <a:gd name="T18" fmla="*/ 27 w 27"/>
                <a:gd name="T19" fmla="*/ 4 h 43"/>
                <a:gd name="T20" fmla="*/ 24 w 27"/>
                <a:gd name="T21" fmla="*/ 0 h 43"/>
                <a:gd name="T22" fmla="*/ 3 w 27"/>
                <a:gd name="T23" fmla="*/ 0 h 43"/>
                <a:gd name="T24" fmla="*/ 0 w 27"/>
                <a:gd name="T25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43">
                  <a:moveTo>
                    <a:pt x="0" y="4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10" y="32"/>
                    <a:pt x="12" y="32"/>
                    <a:pt x="13" y="32"/>
                  </a:cubicBezTo>
                  <a:cubicBezTo>
                    <a:pt x="15" y="32"/>
                    <a:pt x="17" y="32"/>
                    <a:pt x="18" y="34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6" y="0"/>
                    <a:pt x="2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4" name="îṥliḍé"/>
            <p:cNvSpPr/>
            <p:nvPr/>
          </p:nvSpPr>
          <p:spPr bwMode="auto">
            <a:xfrm>
              <a:off x="7672998" y="3991289"/>
              <a:ext cx="81843" cy="78178"/>
            </a:xfrm>
            <a:custGeom>
              <a:avLst/>
              <a:gdLst>
                <a:gd name="T0" fmla="*/ 20 w 32"/>
                <a:gd name="T1" fmla="*/ 0 h 31"/>
                <a:gd name="T2" fmla="*/ 4 w 32"/>
                <a:gd name="T3" fmla="*/ 15 h 31"/>
                <a:gd name="T4" fmla="*/ 0 w 32"/>
                <a:gd name="T5" fmla="*/ 23 h 31"/>
                <a:gd name="T6" fmla="*/ 2 w 32"/>
                <a:gd name="T7" fmla="*/ 29 h 31"/>
                <a:gd name="T8" fmla="*/ 7 w 32"/>
                <a:gd name="T9" fmla="*/ 31 h 31"/>
                <a:gd name="T10" fmla="*/ 16 w 32"/>
                <a:gd name="T11" fmla="*/ 27 h 31"/>
                <a:gd name="T12" fmla="*/ 32 w 32"/>
                <a:gd name="T13" fmla="*/ 10 h 31"/>
                <a:gd name="T14" fmla="*/ 20 w 32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1">
                  <a:moveTo>
                    <a:pt x="20" y="0"/>
                  </a:moveTo>
                  <a:cubicBezTo>
                    <a:pt x="4" y="15"/>
                    <a:pt x="4" y="15"/>
                    <a:pt x="4" y="15"/>
                  </a:cubicBezTo>
                  <a:cubicBezTo>
                    <a:pt x="2" y="18"/>
                    <a:pt x="1" y="20"/>
                    <a:pt x="0" y="23"/>
                  </a:cubicBezTo>
                  <a:cubicBezTo>
                    <a:pt x="0" y="25"/>
                    <a:pt x="1" y="27"/>
                    <a:pt x="2" y="29"/>
                  </a:cubicBezTo>
                  <a:cubicBezTo>
                    <a:pt x="4" y="30"/>
                    <a:pt x="6" y="31"/>
                    <a:pt x="7" y="31"/>
                  </a:cubicBezTo>
                  <a:cubicBezTo>
                    <a:pt x="10" y="31"/>
                    <a:pt x="13" y="29"/>
                    <a:pt x="16" y="27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27" y="8"/>
                    <a:pt x="23" y="4"/>
                    <a:pt x="20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5" name="íṧlîḍè"/>
            <p:cNvSpPr/>
            <p:nvPr/>
          </p:nvSpPr>
          <p:spPr bwMode="auto">
            <a:xfrm>
              <a:off x="7721859" y="3878908"/>
              <a:ext cx="136812" cy="136812"/>
            </a:xfrm>
            <a:custGeom>
              <a:avLst/>
              <a:gdLst>
                <a:gd name="T0" fmla="*/ 27 w 54"/>
                <a:gd name="T1" fmla="*/ 0 h 54"/>
                <a:gd name="T2" fmla="*/ 0 w 54"/>
                <a:gd name="T3" fmla="*/ 27 h 54"/>
                <a:gd name="T4" fmla="*/ 27 w 54"/>
                <a:gd name="T5" fmla="*/ 54 h 54"/>
                <a:gd name="T6" fmla="*/ 54 w 54"/>
                <a:gd name="T7" fmla="*/ 27 h 54"/>
                <a:gd name="T8" fmla="*/ 27 w 54"/>
                <a:gd name="T9" fmla="*/ 0 h 54"/>
                <a:gd name="T10" fmla="*/ 27 w 54"/>
                <a:gd name="T11" fmla="*/ 43 h 54"/>
                <a:gd name="T12" fmla="*/ 11 w 54"/>
                <a:gd name="T13" fmla="*/ 27 h 54"/>
                <a:gd name="T14" fmla="*/ 27 w 54"/>
                <a:gd name="T15" fmla="*/ 11 h 54"/>
                <a:gd name="T16" fmla="*/ 43 w 54"/>
                <a:gd name="T17" fmla="*/ 27 h 54"/>
                <a:gd name="T18" fmla="*/ 27 w 54"/>
                <a:gd name="T19" fmla="*/ 4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54">
                  <a:moveTo>
                    <a:pt x="27" y="0"/>
                  </a:moveTo>
                  <a:cubicBezTo>
                    <a:pt x="12" y="0"/>
                    <a:pt x="0" y="12"/>
                    <a:pt x="0" y="27"/>
                  </a:cubicBezTo>
                  <a:cubicBezTo>
                    <a:pt x="0" y="42"/>
                    <a:pt x="12" y="54"/>
                    <a:pt x="27" y="54"/>
                  </a:cubicBezTo>
                  <a:cubicBezTo>
                    <a:pt x="42" y="54"/>
                    <a:pt x="54" y="42"/>
                    <a:pt x="54" y="27"/>
                  </a:cubicBezTo>
                  <a:cubicBezTo>
                    <a:pt x="54" y="12"/>
                    <a:pt x="42" y="0"/>
                    <a:pt x="27" y="0"/>
                  </a:cubicBezTo>
                  <a:close/>
                  <a:moveTo>
                    <a:pt x="27" y="43"/>
                  </a:moveTo>
                  <a:cubicBezTo>
                    <a:pt x="18" y="43"/>
                    <a:pt x="11" y="36"/>
                    <a:pt x="11" y="27"/>
                  </a:cubicBezTo>
                  <a:cubicBezTo>
                    <a:pt x="11" y="18"/>
                    <a:pt x="18" y="11"/>
                    <a:pt x="27" y="11"/>
                  </a:cubicBezTo>
                  <a:cubicBezTo>
                    <a:pt x="36" y="11"/>
                    <a:pt x="43" y="18"/>
                    <a:pt x="43" y="27"/>
                  </a:cubicBezTo>
                  <a:cubicBezTo>
                    <a:pt x="43" y="36"/>
                    <a:pt x="36" y="43"/>
                    <a:pt x="27" y="4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6" name="îšḷîďê"/>
            <p:cNvSpPr/>
            <p:nvPr/>
          </p:nvSpPr>
          <p:spPr bwMode="auto">
            <a:xfrm>
              <a:off x="6120430" y="2979860"/>
              <a:ext cx="182009" cy="182009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7" name="îṩļídè"/>
            <p:cNvSpPr/>
            <p:nvPr/>
          </p:nvSpPr>
          <p:spPr bwMode="auto">
            <a:xfrm>
              <a:off x="6186393" y="3177748"/>
              <a:ext cx="50083" cy="118489"/>
            </a:xfrm>
            <a:custGeom>
              <a:avLst/>
              <a:gdLst>
                <a:gd name="T0" fmla="*/ 10 w 20"/>
                <a:gd name="T1" fmla="*/ 1 h 47"/>
                <a:gd name="T2" fmla="*/ 4 w 20"/>
                <a:gd name="T3" fmla="*/ 0 h 47"/>
                <a:gd name="T4" fmla="*/ 0 w 20"/>
                <a:gd name="T5" fmla="*/ 21 h 47"/>
                <a:gd name="T6" fmla="*/ 10 w 20"/>
                <a:gd name="T7" fmla="*/ 47 h 47"/>
                <a:gd name="T8" fmla="*/ 20 w 20"/>
                <a:gd name="T9" fmla="*/ 21 h 47"/>
                <a:gd name="T10" fmla="*/ 17 w 20"/>
                <a:gd name="T11" fmla="*/ 0 h 47"/>
                <a:gd name="T12" fmla="*/ 10 w 20"/>
                <a:gd name="T13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47">
                  <a:moveTo>
                    <a:pt x="10" y="1"/>
                  </a:moveTo>
                  <a:cubicBezTo>
                    <a:pt x="8" y="1"/>
                    <a:pt x="6" y="1"/>
                    <a:pt x="4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1"/>
                    <a:pt x="12" y="1"/>
                    <a:pt x="10" y="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8" name="ï$ľîḑê"/>
            <p:cNvSpPr/>
            <p:nvPr/>
          </p:nvSpPr>
          <p:spPr bwMode="auto">
            <a:xfrm>
              <a:off x="6043474" y="3154539"/>
              <a:ext cx="162464" cy="167350"/>
            </a:xfrm>
            <a:custGeom>
              <a:avLst/>
              <a:gdLst>
                <a:gd name="T0" fmla="*/ 39 w 64"/>
                <a:gd name="T1" fmla="*/ 0 h 66"/>
                <a:gd name="T2" fmla="*/ 0 w 64"/>
                <a:gd name="T3" fmla="*/ 65 h 66"/>
                <a:gd name="T4" fmla="*/ 7 w 64"/>
                <a:gd name="T5" fmla="*/ 66 h 66"/>
                <a:gd name="T6" fmla="*/ 64 w 64"/>
                <a:gd name="T7" fmla="*/ 66 h 66"/>
                <a:gd name="T8" fmla="*/ 40 w 64"/>
                <a:gd name="T9" fmla="*/ 1 h 66"/>
                <a:gd name="T10" fmla="*/ 39 w 64"/>
                <a:gd name="T1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66">
                  <a:moveTo>
                    <a:pt x="39" y="0"/>
                  </a:moveTo>
                  <a:cubicBezTo>
                    <a:pt x="16" y="11"/>
                    <a:pt x="0" y="36"/>
                    <a:pt x="0" y="65"/>
                  </a:cubicBezTo>
                  <a:cubicBezTo>
                    <a:pt x="2" y="65"/>
                    <a:pt x="4" y="66"/>
                    <a:pt x="7" y="66"/>
                  </a:cubicBezTo>
                  <a:cubicBezTo>
                    <a:pt x="64" y="66"/>
                    <a:pt x="64" y="66"/>
                    <a:pt x="64" y="66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39" y="0"/>
                    <a:pt x="39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9" name="ïṧļiḋé"/>
            <p:cNvSpPr/>
            <p:nvPr/>
          </p:nvSpPr>
          <p:spPr bwMode="auto">
            <a:xfrm>
              <a:off x="6219375" y="3154539"/>
              <a:ext cx="160021" cy="167350"/>
            </a:xfrm>
            <a:custGeom>
              <a:avLst/>
              <a:gdLst>
                <a:gd name="T0" fmla="*/ 25 w 63"/>
                <a:gd name="T1" fmla="*/ 0 h 66"/>
                <a:gd name="T2" fmla="*/ 23 w 63"/>
                <a:gd name="T3" fmla="*/ 1 h 66"/>
                <a:gd name="T4" fmla="*/ 0 w 63"/>
                <a:gd name="T5" fmla="*/ 66 h 66"/>
                <a:gd name="T6" fmla="*/ 56 w 63"/>
                <a:gd name="T7" fmla="*/ 66 h 66"/>
                <a:gd name="T8" fmla="*/ 63 w 63"/>
                <a:gd name="T9" fmla="*/ 65 h 66"/>
                <a:gd name="T10" fmla="*/ 25 w 63"/>
                <a:gd name="T1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6">
                  <a:moveTo>
                    <a:pt x="25" y="0"/>
                  </a:moveTo>
                  <a:cubicBezTo>
                    <a:pt x="24" y="0"/>
                    <a:pt x="24" y="1"/>
                    <a:pt x="23" y="1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9" y="66"/>
                    <a:pt x="62" y="65"/>
                    <a:pt x="63" y="65"/>
                  </a:cubicBezTo>
                  <a:cubicBezTo>
                    <a:pt x="63" y="36"/>
                    <a:pt x="47" y="11"/>
                    <a:pt x="25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0" name="îṣ1îḋè"/>
            <p:cNvSpPr/>
            <p:nvPr/>
          </p:nvSpPr>
          <p:spPr bwMode="auto">
            <a:xfrm>
              <a:off x="8548836" y="3050709"/>
              <a:ext cx="124596" cy="96501"/>
            </a:xfrm>
            <a:custGeom>
              <a:avLst/>
              <a:gdLst>
                <a:gd name="T0" fmla="*/ 19 w 49"/>
                <a:gd name="T1" fmla="*/ 33 h 38"/>
                <a:gd name="T2" fmla="*/ 24 w 49"/>
                <a:gd name="T3" fmla="*/ 30 h 38"/>
                <a:gd name="T4" fmla="*/ 29 w 49"/>
                <a:gd name="T5" fmla="*/ 33 h 38"/>
                <a:gd name="T6" fmla="*/ 35 w 49"/>
                <a:gd name="T7" fmla="*/ 38 h 38"/>
                <a:gd name="T8" fmla="*/ 49 w 49"/>
                <a:gd name="T9" fmla="*/ 24 h 38"/>
                <a:gd name="T10" fmla="*/ 49 w 49"/>
                <a:gd name="T11" fmla="*/ 3 h 38"/>
                <a:gd name="T12" fmla="*/ 45 w 49"/>
                <a:gd name="T13" fmla="*/ 0 h 38"/>
                <a:gd name="T14" fmla="*/ 3 w 49"/>
                <a:gd name="T15" fmla="*/ 0 h 38"/>
                <a:gd name="T16" fmla="*/ 0 w 49"/>
                <a:gd name="T17" fmla="*/ 3 h 38"/>
                <a:gd name="T18" fmla="*/ 0 w 49"/>
                <a:gd name="T19" fmla="*/ 3 h 38"/>
                <a:gd name="T20" fmla="*/ 0 w 49"/>
                <a:gd name="T21" fmla="*/ 24 h 38"/>
                <a:gd name="T22" fmla="*/ 14 w 49"/>
                <a:gd name="T23" fmla="*/ 38 h 38"/>
                <a:gd name="T24" fmla="*/ 19 w 49"/>
                <a:gd name="T25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38">
                  <a:moveTo>
                    <a:pt x="19" y="33"/>
                  </a:moveTo>
                  <a:cubicBezTo>
                    <a:pt x="21" y="31"/>
                    <a:pt x="23" y="30"/>
                    <a:pt x="24" y="30"/>
                  </a:cubicBezTo>
                  <a:cubicBezTo>
                    <a:pt x="26" y="30"/>
                    <a:pt x="28" y="31"/>
                    <a:pt x="29" y="33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3"/>
                    <a:pt x="49" y="3"/>
                  </a:cubicBezTo>
                  <a:cubicBezTo>
                    <a:pt x="49" y="1"/>
                    <a:pt x="47" y="0"/>
                    <a:pt x="4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4" y="38"/>
                    <a:pt x="14" y="38"/>
                    <a:pt x="14" y="38"/>
                  </a:cubicBezTo>
                  <a:lnTo>
                    <a:pt x="19" y="3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1" name="ïsḻîḓe"/>
            <p:cNvSpPr/>
            <p:nvPr/>
          </p:nvSpPr>
          <p:spPr bwMode="auto">
            <a:xfrm>
              <a:off x="8680761" y="3069032"/>
              <a:ext cx="18323" cy="35425"/>
            </a:xfrm>
            <a:custGeom>
              <a:avLst/>
              <a:gdLst>
                <a:gd name="T0" fmla="*/ 7 w 7"/>
                <a:gd name="T1" fmla="*/ 7 h 14"/>
                <a:gd name="T2" fmla="*/ 3 w 7"/>
                <a:gd name="T3" fmla="*/ 2 h 14"/>
                <a:gd name="T4" fmla="*/ 0 w 7"/>
                <a:gd name="T5" fmla="*/ 0 h 14"/>
                <a:gd name="T6" fmla="*/ 0 w 7"/>
                <a:gd name="T7" fmla="*/ 14 h 14"/>
                <a:gd name="T8" fmla="*/ 6 w 7"/>
                <a:gd name="T9" fmla="*/ 8 h 14"/>
                <a:gd name="T10" fmla="*/ 7 w 7"/>
                <a:gd name="T1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4">
                  <a:moveTo>
                    <a:pt x="7" y="7"/>
                  </a:moveTo>
                  <a:cubicBezTo>
                    <a:pt x="6" y="5"/>
                    <a:pt x="5" y="3"/>
                    <a:pt x="3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7" y="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2" name="iṣ1iḋê"/>
            <p:cNvSpPr/>
            <p:nvPr/>
          </p:nvSpPr>
          <p:spPr bwMode="auto">
            <a:xfrm>
              <a:off x="8581818" y="3025056"/>
              <a:ext cx="58634" cy="15880"/>
            </a:xfrm>
            <a:custGeom>
              <a:avLst/>
              <a:gdLst>
                <a:gd name="T0" fmla="*/ 15 w 23"/>
                <a:gd name="T1" fmla="*/ 1 h 6"/>
                <a:gd name="T2" fmla="*/ 11 w 23"/>
                <a:gd name="T3" fmla="*/ 0 h 6"/>
                <a:gd name="T4" fmla="*/ 8 w 23"/>
                <a:gd name="T5" fmla="*/ 1 h 6"/>
                <a:gd name="T6" fmla="*/ 0 w 23"/>
                <a:gd name="T7" fmla="*/ 6 h 6"/>
                <a:gd name="T8" fmla="*/ 23 w 23"/>
                <a:gd name="T9" fmla="*/ 6 h 6"/>
                <a:gd name="T10" fmla="*/ 15 w 23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6">
                  <a:moveTo>
                    <a:pt x="15" y="1"/>
                  </a:moveTo>
                  <a:cubicBezTo>
                    <a:pt x="14" y="0"/>
                    <a:pt x="13" y="0"/>
                    <a:pt x="11" y="0"/>
                  </a:cubicBezTo>
                  <a:cubicBezTo>
                    <a:pt x="10" y="0"/>
                    <a:pt x="9" y="0"/>
                    <a:pt x="8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3" y="6"/>
                    <a:pt x="23" y="6"/>
                    <a:pt x="23" y="6"/>
                  </a:cubicBezTo>
                  <a:lnTo>
                    <a:pt x="15" y="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3" name="iśľïde"/>
            <p:cNvSpPr/>
            <p:nvPr/>
          </p:nvSpPr>
          <p:spPr bwMode="auto">
            <a:xfrm>
              <a:off x="8523184" y="3069032"/>
              <a:ext cx="15880" cy="35425"/>
            </a:xfrm>
            <a:custGeom>
              <a:avLst/>
              <a:gdLst>
                <a:gd name="T0" fmla="*/ 6 w 6"/>
                <a:gd name="T1" fmla="*/ 14 h 14"/>
                <a:gd name="T2" fmla="*/ 6 w 6"/>
                <a:gd name="T3" fmla="*/ 0 h 14"/>
                <a:gd name="T4" fmla="*/ 4 w 6"/>
                <a:gd name="T5" fmla="*/ 2 h 14"/>
                <a:gd name="T6" fmla="*/ 0 w 6"/>
                <a:gd name="T7" fmla="*/ 7 h 14"/>
                <a:gd name="T8" fmla="*/ 1 w 6"/>
                <a:gd name="T9" fmla="*/ 8 h 14"/>
                <a:gd name="T10" fmla="*/ 6 w 6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6" y="14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3"/>
                    <a:pt x="1" y="5"/>
                    <a:pt x="0" y="7"/>
                  </a:cubicBezTo>
                  <a:cubicBezTo>
                    <a:pt x="0" y="7"/>
                    <a:pt x="1" y="8"/>
                    <a:pt x="1" y="8"/>
                  </a:cubicBezTo>
                  <a:lnTo>
                    <a:pt x="6" y="1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4" name="íšlíḓé"/>
            <p:cNvSpPr/>
            <p:nvPr/>
          </p:nvSpPr>
          <p:spPr bwMode="auto">
            <a:xfrm>
              <a:off x="8642894" y="3095905"/>
              <a:ext cx="56190" cy="112381"/>
            </a:xfrm>
            <a:custGeom>
              <a:avLst/>
              <a:gdLst>
                <a:gd name="T0" fmla="*/ 0 w 22"/>
                <a:gd name="T1" fmla="*/ 23 h 44"/>
                <a:gd name="T2" fmla="*/ 5 w 22"/>
                <a:gd name="T3" fmla="*/ 27 h 44"/>
                <a:gd name="T4" fmla="*/ 7 w 22"/>
                <a:gd name="T5" fmla="*/ 29 h 44"/>
                <a:gd name="T6" fmla="*/ 8 w 22"/>
                <a:gd name="T7" fmla="*/ 31 h 44"/>
                <a:gd name="T8" fmla="*/ 21 w 22"/>
                <a:gd name="T9" fmla="*/ 43 h 44"/>
                <a:gd name="T10" fmla="*/ 21 w 22"/>
                <a:gd name="T11" fmla="*/ 44 h 44"/>
                <a:gd name="T12" fmla="*/ 22 w 22"/>
                <a:gd name="T13" fmla="*/ 41 h 44"/>
                <a:gd name="T14" fmla="*/ 22 w 22"/>
                <a:gd name="T15" fmla="*/ 0 h 44"/>
                <a:gd name="T16" fmla="*/ 0 w 22"/>
                <a:gd name="T17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44">
                  <a:moveTo>
                    <a:pt x="0" y="23"/>
                  </a:moveTo>
                  <a:cubicBezTo>
                    <a:pt x="5" y="27"/>
                    <a:pt x="5" y="27"/>
                    <a:pt x="5" y="27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4"/>
                  </a:cubicBezTo>
                  <a:cubicBezTo>
                    <a:pt x="22" y="43"/>
                    <a:pt x="22" y="42"/>
                    <a:pt x="22" y="41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0" y="2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5" name="ïṣḷidè"/>
            <p:cNvSpPr/>
            <p:nvPr/>
          </p:nvSpPr>
          <p:spPr bwMode="auto">
            <a:xfrm>
              <a:off x="8534178" y="3137437"/>
              <a:ext cx="151470" cy="73292"/>
            </a:xfrm>
            <a:custGeom>
              <a:avLst/>
              <a:gdLst>
                <a:gd name="T0" fmla="*/ 45 w 60"/>
                <a:gd name="T1" fmla="*/ 13 h 29"/>
                <a:gd name="T2" fmla="*/ 43 w 60"/>
                <a:gd name="T3" fmla="*/ 11 h 29"/>
                <a:gd name="T4" fmla="*/ 41 w 60"/>
                <a:gd name="T5" fmla="*/ 9 h 29"/>
                <a:gd name="T6" fmla="*/ 40 w 60"/>
                <a:gd name="T7" fmla="*/ 8 h 29"/>
                <a:gd name="T8" fmla="*/ 38 w 60"/>
                <a:gd name="T9" fmla="*/ 7 h 29"/>
                <a:gd name="T10" fmla="*/ 33 w 60"/>
                <a:gd name="T11" fmla="*/ 1 h 29"/>
                <a:gd name="T12" fmla="*/ 30 w 60"/>
                <a:gd name="T13" fmla="*/ 0 h 29"/>
                <a:gd name="T14" fmla="*/ 28 w 60"/>
                <a:gd name="T15" fmla="*/ 1 h 29"/>
                <a:gd name="T16" fmla="*/ 22 w 60"/>
                <a:gd name="T17" fmla="*/ 7 h 29"/>
                <a:gd name="T18" fmla="*/ 21 w 60"/>
                <a:gd name="T19" fmla="*/ 8 h 29"/>
                <a:gd name="T20" fmla="*/ 20 w 60"/>
                <a:gd name="T21" fmla="*/ 9 h 29"/>
                <a:gd name="T22" fmla="*/ 18 w 60"/>
                <a:gd name="T23" fmla="*/ 11 h 29"/>
                <a:gd name="T24" fmla="*/ 16 w 60"/>
                <a:gd name="T25" fmla="*/ 13 h 29"/>
                <a:gd name="T26" fmla="*/ 14 w 60"/>
                <a:gd name="T27" fmla="*/ 15 h 29"/>
                <a:gd name="T28" fmla="*/ 0 w 60"/>
                <a:gd name="T29" fmla="*/ 29 h 29"/>
                <a:gd name="T30" fmla="*/ 60 w 60"/>
                <a:gd name="T31" fmla="*/ 29 h 29"/>
                <a:gd name="T32" fmla="*/ 46 w 60"/>
                <a:gd name="T33" fmla="*/ 15 h 29"/>
                <a:gd name="T34" fmla="*/ 45 w 60"/>
                <a:gd name="T35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" h="29">
                  <a:moveTo>
                    <a:pt x="45" y="13"/>
                  </a:moveTo>
                  <a:cubicBezTo>
                    <a:pt x="43" y="11"/>
                    <a:pt x="43" y="11"/>
                    <a:pt x="43" y="11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2" y="0"/>
                    <a:pt x="31" y="0"/>
                    <a:pt x="30" y="0"/>
                  </a:cubicBezTo>
                  <a:cubicBezTo>
                    <a:pt x="29" y="0"/>
                    <a:pt x="29" y="0"/>
                    <a:pt x="28" y="1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46" y="15"/>
                    <a:pt x="46" y="15"/>
                    <a:pt x="46" y="15"/>
                  </a:cubicBezTo>
                  <a:lnTo>
                    <a:pt x="45" y="1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6" name="ï$liḍê"/>
            <p:cNvSpPr/>
            <p:nvPr/>
          </p:nvSpPr>
          <p:spPr bwMode="auto">
            <a:xfrm>
              <a:off x="8520741" y="3095905"/>
              <a:ext cx="56190" cy="112381"/>
            </a:xfrm>
            <a:custGeom>
              <a:avLst/>
              <a:gdLst>
                <a:gd name="T0" fmla="*/ 16 w 22"/>
                <a:gd name="T1" fmla="*/ 29 h 44"/>
                <a:gd name="T2" fmla="*/ 18 w 22"/>
                <a:gd name="T3" fmla="*/ 27 h 44"/>
                <a:gd name="T4" fmla="*/ 22 w 22"/>
                <a:gd name="T5" fmla="*/ 23 h 44"/>
                <a:gd name="T6" fmla="*/ 11 w 22"/>
                <a:gd name="T7" fmla="*/ 11 h 44"/>
                <a:gd name="T8" fmla="*/ 9 w 22"/>
                <a:gd name="T9" fmla="*/ 9 h 44"/>
                <a:gd name="T10" fmla="*/ 7 w 22"/>
                <a:gd name="T11" fmla="*/ 8 h 44"/>
                <a:gd name="T12" fmla="*/ 0 w 22"/>
                <a:gd name="T13" fmla="*/ 0 h 44"/>
                <a:gd name="T14" fmla="*/ 0 w 22"/>
                <a:gd name="T15" fmla="*/ 41 h 44"/>
                <a:gd name="T16" fmla="*/ 1 w 22"/>
                <a:gd name="T17" fmla="*/ 44 h 44"/>
                <a:gd name="T18" fmla="*/ 2 w 22"/>
                <a:gd name="T19" fmla="*/ 43 h 44"/>
                <a:gd name="T20" fmla="*/ 14 w 22"/>
                <a:gd name="T21" fmla="*/ 31 h 44"/>
                <a:gd name="T22" fmla="*/ 16 w 22"/>
                <a:gd name="T23" fmla="*/ 2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44">
                  <a:moveTo>
                    <a:pt x="16" y="29"/>
                  </a:moveTo>
                  <a:cubicBezTo>
                    <a:pt x="18" y="27"/>
                    <a:pt x="18" y="27"/>
                    <a:pt x="18" y="27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2"/>
                    <a:pt x="1" y="43"/>
                    <a:pt x="1" y="44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14" y="31"/>
                    <a:pt x="14" y="31"/>
                    <a:pt x="14" y="31"/>
                  </a:cubicBezTo>
                  <a:lnTo>
                    <a:pt x="16" y="2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7" name="íṩľiḍê"/>
            <p:cNvSpPr/>
            <p:nvPr/>
          </p:nvSpPr>
          <p:spPr bwMode="auto">
            <a:xfrm>
              <a:off x="7655896" y="3635822"/>
              <a:ext cx="19545" cy="63520"/>
            </a:xfrm>
            <a:custGeom>
              <a:avLst/>
              <a:gdLst>
                <a:gd name="T0" fmla="*/ 4 w 8"/>
                <a:gd name="T1" fmla="*/ 0 h 25"/>
                <a:gd name="T2" fmla="*/ 0 w 8"/>
                <a:gd name="T3" fmla="*/ 5 h 25"/>
                <a:gd name="T4" fmla="*/ 0 w 8"/>
                <a:gd name="T5" fmla="*/ 21 h 25"/>
                <a:gd name="T6" fmla="*/ 4 w 8"/>
                <a:gd name="T7" fmla="*/ 25 h 25"/>
                <a:gd name="T8" fmla="*/ 8 w 8"/>
                <a:gd name="T9" fmla="*/ 21 h 25"/>
                <a:gd name="T10" fmla="*/ 8 w 8"/>
                <a:gd name="T11" fmla="*/ 5 h 25"/>
                <a:gd name="T12" fmla="*/ 4 w 8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5">
                  <a:moveTo>
                    <a:pt x="4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2" y="25"/>
                    <a:pt x="4" y="25"/>
                  </a:cubicBezTo>
                  <a:cubicBezTo>
                    <a:pt x="6" y="25"/>
                    <a:pt x="8" y="23"/>
                    <a:pt x="8" y="2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2"/>
                    <a:pt x="6" y="0"/>
                    <a:pt x="4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8" name="îŝļîďê"/>
            <p:cNvSpPr/>
            <p:nvPr/>
          </p:nvSpPr>
          <p:spPr bwMode="auto">
            <a:xfrm>
              <a:off x="7779271" y="3635822"/>
              <a:ext cx="20766" cy="63520"/>
            </a:xfrm>
            <a:custGeom>
              <a:avLst/>
              <a:gdLst>
                <a:gd name="T0" fmla="*/ 4 w 8"/>
                <a:gd name="T1" fmla="*/ 0 h 25"/>
                <a:gd name="T2" fmla="*/ 0 w 8"/>
                <a:gd name="T3" fmla="*/ 5 h 25"/>
                <a:gd name="T4" fmla="*/ 0 w 8"/>
                <a:gd name="T5" fmla="*/ 21 h 25"/>
                <a:gd name="T6" fmla="*/ 4 w 8"/>
                <a:gd name="T7" fmla="*/ 25 h 25"/>
                <a:gd name="T8" fmla="*/ 8 w 8"/>
                <a:gd name="T9" fmla="*/ 21 h 25"/>
                <a:gd name="T10" fmla="*/ 8 w 8"/>
                <a:gd name="T11" fmla="*/ 5 h 25"/>
                <a:gd name="T12" fmla="*/ 4 w 8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5">
                  <a:moveTo>
                    <a:pt x="4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2" y="25"/>
                    <a:pt x="4" y="25"/>
                  </a:cubicBezTo>
                  <a:cubicBezTo>
                    <a:pt x="7" y="25"/>
                    <a:pt x="8" y="23"/>
                    <a:pt x="8" y="2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2"/>
                    <a:pt x="7" y="0"/>
                    <a:pt x="4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9" name="íŝļïḋè"/>
            <p:cNvSpPr/>
            <p:nvPr/>
          </p:nvSpPr>
          <p:spPr bwMode="auto">
            <a:xfrm>
              <a:off x="7622915" y="3673690"/>
              <a:ext cx="210104" cy="58634"/>
            </a:xfrm>
            <a:custGeom>
              <a:avLst/>
              <a:gdLst>
                <a:gd name="T0" fmla="*/ 79 w 83"/>
                <a:gd name="T1" fmla="*/ 0 h 23"/>
                <a:gd name="T2" fmla="*/ 75 w 83"/>
                <a:gd name="T3" fmla="*/ 0 h 23"/>
                <a:gd name="T4" fmla="*/ 75 w 83"/>
                <a:gd name="T5" fmla="*/ 6 h 23"/>
                <a:gd name="T6" fmla="*/ 66 w 83"/>
                <a:gd name="T7" fmla="*/ 14 h 23"/>
                <a:gd name="T8" fmla="*/ 58 w 83"/>
                <a:gd name="T9" fmla="*/ 6 h 23"/>
                <a:gd name="T10" fmla="*/ 58 w 83"/>
                <a:gd name="T11" fmla="*/ 0 h 23"/>
                <a:gd name="T12" fmla="*/ 25 w 83"/>
                <a:gd name="T13" fmla="*/ 0 h 23"/>
                <a:gd name="T14" fmla="*/ 25 w 83"/>
                <a:gd name="T15" fmla="*/ 6 h 23"/>
                <a:gd name="T16" fmla="*/ 17 w 83"/>
                <a:gd name="T17" fmla="*/ 14 h 23"/>
                <a:gd name="T18" fmla="*/ 9 w 83"/>
                <a:gd name="T19" fmla="*/ 6 h 23"/>
                <a:gd name="T20" fmla="*/ 9 w 83"/>
                <a:gd name="T21" fmla="*/ 0 h 23"/>
                <a:gd name="T22" fmla="*/ 5 w 83"/>
                <a:gd name="T23" fmla="*/ 0 h 23"/>
                <a:gd name="T24" fmla="*/ 0 w 83"/>
                <a:gd name="T25" fmla="*/ 4 h 23"/>
                <a:gd name="T26" fmla="*/ 0 w 83"/>
                <a:gd name="T27" fmla="*/ 16 h 23"/>
                <a:gd name="T28" fmla="*/ 0 w 83"/>
                <a:gd name="T29" fmla="*/ 23 h 23"/>
                <a:gd name="T30" fmla="*/ 7 w 83"/>
                <a:gd name="T31" fmla="*/ 23 h 23"/>
                <a:gd name="T32" fmla="*/ 77 w 83"/>
                <a:gd name="T33" fmla="*/ 23 h 23"/>
                <a:gd name="T34" fmla="*/ 83 w 83"/>
                <a:gd name="T35" fmla="*/ 23 h 23"/>
                <a:gd name="T36" fmla="*/ 83 w 83"/>
                <a:gd name="T37" fmla="*/ 16 h 23"/>
                <a:gd name="T38" fmla="*/ 83 w 83"/>
                <a:gd name="T39" fmla="*/ 4 h 23"/>
                <a:gd name="T40" fmla="*/ 79 w 83"/>
                <a:gd name="T4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3" h="23">
                  <a:moveTo>
                    <a:pt x="79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5" y="11"/>
                    <a:pt x="71" y="14"/>
                    <a:pt x="66" y="14"/>
                  </a:cubicBezTo>
                  <a:cubicBezTo>
                    <a:pt x="62" y="14"/>
                    <a:pt x="58" y="11"/>
                    <a:pt x="58" y="6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11"/>
                    <a:pt x="21" y="14"/>
                    <a:pt x="17" y="14"/>
                  </a:cubicBezTo>
                  <a:cubicBezTo>
                    <a:pt x="12" y="14"/>
                    <a:pt x="9" y="11"/>
                    <a:pt x="9" y="6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2"/>
                    <a:pt x="81" y="0"/>
                    <a:pt x="79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0" name="iṥľíḑe"/>
            <p:cNvSpPr/>
            <p:nvPr/>
          </p:nvSpPr>
          <p:spPr bwMode="auto">
            <a:xfrm>
              <a:off x="7622915" y="3742096"/>
              <a:ext cx="210104" cy="114824"/>
            </a:xfrm>
            <a:custGeom>
              <a:avLst/>
              <a:gdLst>
                <a:gd name="T0" fmla="*/ 0 w 83"/>
                <a:gd name="T1" fmla="*/ 0 h 45"/>
                <a:gd name="T2" fmla="*/ 0 w 83"/>
                <a:gd name="T3" fmla="*/ 41 h 45"/>
                <a:gd name="T4" fmla="*/ 5 w 83"/>
                <a:gd name="T5" fmla="*/ 45 h 45"/>
                <a:gd name="T6" fmla="*/ 79 w 83"/>
                <a:gd name="T7" fmla="*/ 45 h 45"/>
                <a:gd name="T8" fmla="*/ 83 w 83"/>
                <a:gd name="T9" fmla="*/ 41 h 45"/>
                <a:gd name="T10" fmla="*/ 83 w 83"/>
                <a:gd name="T11" fmla="*/ 0 h 45"/>
                <a:gd name="T12" fmla="*/ 0 w 83"/>
                <a:gd name="T13" fmla="*/ 0 h 45"/>
                <a:gd name="T14" fmla="*/ 75 w 83"/>
                <a:gd name="T15" fmla="*/ 37 h 45"/>
                <a:gd name="T16" fmla="*/ 9 w 83"/>
                <a:gd name="T17" fmla="*/ 37 h 45"/>
                <a:gd name="T18" fmla="*/ 9 w 83"/>
                <a:gd name="T19" fmla="*/ 8 h 45"/>
                <a:gd name="T20" fmla="*/ 75 w 83"/>
                <a:gd name="T21" fmla="*/ 8 h 45"/>
                <a:gd name="T22" fmla="*/ 75 w 83"/>
                <a:gd name="T23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45">
                  <a:moveTo>
                    <a:pt x="0" y="0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3"/>
                    <a:pt x="2" y="45"/>
                    <a:pt x="5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81" y="45"/>
                    <a:pt x="83" y="43"/>
                    <a:pt x="83" y="41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  <a:moveTo>
                    <a:pt x="75" y="37"/>
                  </a:moveTo>
                  <a:cubicBezTo>
                    <a:pt x="9" y="37"/>
                    <a:pt x="9" y="37"/>
                    <a:pt x="9" y="3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75" y="8"/>
                    <a:pt x="75" y="8"/>
                    <a:pt x="75" y="8"/>
                  </a:cubicBezTo>
                  <a:lnTo>
                    <a:pt x="75" y="3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1" name="ísļîḋe"/>
            <p:cNvSpPr/>
            <p:nvPr/>
          </p:nvSpPr>
          <p:spPr bwMode="auto">
            <a:xfrm>
              <a:off x="7236911" y="3885015"/>
              <a:ext cx="56190" cy="54969"/>
            </a:xfrm>
            <a:custGeom>
              <a:avLst/>
              <a:gdLst>
                <a:gd name="T0" fmla="*/ 0 w 22"/>
                <a:gd name="T1" fmla="*/ 10 h 22"/>
                <a:gd name="T2" fmla="*/ 6 w 22"/>
                <a:gd name="T3" fmla="*/ 16 h 22"/>
                <a:gd name="T4" fmla="*/ 12 w 22"/>
                <a:gd name="T5" fmla="*/ 22 h 22"/>
                <a:gd name="T6" fmla="*/ 18 w 22"/>
                <a:gd name="T7" fmla="*/ 17 h 22"/>
                <a:gd name="T8" fmla="*/ 20 w 22"/>
                <a:gd name="T9" fmla="*/ 14 h 22"/>
                <a:gd name="T10" fmla="*/ 20 w 22"/>
                <a:gd name="T11" fmla="*/ 8 h 22"/>
                <a:gd name="T12" fmla="*/ 14 w 22"/>
                <a:gd name="T13" fmla="*/ 2 h 22"/>
                <a:gd name="T14" fmla="*/ 8 w 22"/>
                <a:gd name="T15" fmla="*/ 2 h 22"/>
                <a:gd name="T16" fmla="*/ 6 w 22"/>
                <a:gd name="T17" fmla="*/ 5 h 22"/>
                <a:gd name="T18" fmla="*/ 0 w 22"/>
                <a:gd name="T19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0" y="10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2" y="12"/>
                    <a:pt x="22" y="10"/>
                    <a:pt x="20" y="8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0"/>
                    <a:pt x="10" y="0"/>
                    <a:pt x="8" y="2"/>
                  </a:cubicBezTo>
                  <a:cubicBezTo>
                    <a:pt x="6" y="5"/>
                    <a:pt x="6" y="5"/>
                    <a:pt x="6" y="5"/>
                  </a:cubicBezTo>
                  <a:lnTo>
                    <a:pt x="0" y="1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2" name="ïSḻíḍé"/>
            <p:cNvSpPr/>
            <p:nvPr/>
          </p:nvSpPr>
          <p:spPr bwMode="auto">
            <a:xfrm>
              <a:off x="7048795" y="3833711"/>
              <a:ext cx="218655" cy="240642"/>
            </a:xfrm>
            <a:custGeom>
              <a:avLst/>
              <a:gdLst>
                <a:gd name="T0" fmla="*/ 66 w 86"/>
                <a:gd name="T1" fmla="*/ 69 h 95"/>
                <a:gd name="T2" fmla="*/ 58 w 86"/>
                <a:gd name="T3" fmla="*/ 76 h 95"/>
                <a:gd name="T4" fmla="*/ 49 w 86"/>
                <a:gd name="T5" fmla="*/ 80 h 95"/>
                <a:gd name="T6" fmla="*/ 40 w 86"/>
                <a:gd name="T7" fmla="*/ 82 h 95"/>
                <a:gd name="T8" fmla="*/ 40 w 86"/>
                <a:gd name="T9" fmla="*/ 82 h 95"/>
                <a:gd name="T10" fmla="*/ 36 w 86"/>
                <a:gd name="T11" fmla="*/ 83 h 95"/>
                <a:gd name="T12" fmla="*/ 33 w 86"/>
                <a:gd name="T13" fmla="*/ 83 h 95"/>
                <a:gd name="T14" fmla="*/ 33 w 86"/>
                <a:gd name="T15" fmla="*/ 80 h 95"/>
                <a:gd name="T16" fmla="*/ 34 w 86"/>
                <a:gd name="T17" fmla="*/ 74 h 95"/>
                <a:gd name="T18" fmla="*/ 34 w 86"/>
                <a:gd name="T19" fmla="*/ 74 h 95"/>
                <a:gd name="T20" fmla="*/ 36 w 86"/>
                <a:gd name="T21" fmla="*/ 68 h 95"/>
                <a:gd name="T22" fmla="*/ 40 w 86"/>
                <a:gd name="T23" fmla="*/ 58 h 95"/>
                <a:gd name="T24" fmla="*/ 48 w 86"/>
                <a:gd name="T25" fmla="*/ 50 h 95"/>
                <a:gd name="T26" fmla="*/ 71 w 86"/>
                <a:gd name="T27" fmla="*/ 27 h 95"/>
                <a:gd name="T28" fmla="*/ 71 w 86"/>
                <a:gd name="T29" fmla="*/ 27 h 95"/>
                <a:gd name="T30" fmla="*/ 76 w 86"/>
                <a:gd name="T31" fmla="*/ 21 h 95"/>
                <a:gd name="T32" fmla="*/ 79 w 86"/>
                <a:gd name="T33" fmla="*/ 19 h 95"/>
                <a:gd name="T34" fmla="*/ 86 w 86"/>
                <a:gd name="T35" fmla="*/ 16 h 95"/>
                <a:gd name="T36" fmla="*/ 86 w 86"/>
                <a:gd name="T37" fmla="*/ 5 h 95"/>
                <a:gd name="T38" fmla="*/ 81 w 86"/>
                <a:gd name="T39" fmla="*/ 0 h 95"/>
                <a:gd name="T40" fmla="*/ 4 w 86"/>
                <a:gd name="T41" fmla="*/ 0 h 95"/>
                <a:gd name="T42" fmla="*/ 0 w 86"/>
                <a:gd name="T43" fmla="*/ 5 h 95"/>
                <a:gd name="T44" fmla="*/ 0 w 86"/>
                <a:gd name="T45" fmla="*/ 91 h 95"/>
                <a:gd name="T46" fmla="*/ 4 w 86"/>
                <a:gd name="T47" fmla="*/ 95 h 95"/>
                <a:gd name="T48" fmla="*/ 81 w 86"/>
                <a:gd name="T49" fmla="*/ 95 h 95"/>
                <a:gd name="T50" fmla="*/ 86 w 86"/>
                <a:gd name="T51" fmla="*/ 91 h 95"/>
                <a:gd name="T52" fmla="*/ 86 w 86"/>
                <a:gd name="T53" fmla="*/ 49 h 95"/>
                <a:gd name="T54" fmla="*/ 66 w 86"/>
                <a:gd name="T55" fmla="*/ 6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6" h="95">
                  <a:moveTo>
                    <a:pt x="66" y="69"/>
                  </a:moveTo>
                  <a:cubicBezTo>
                    <a:pt x="62" y="72"/>
                    <a:pt x="59" y="76"/>
                    <a:pt x="58" y="76"/>
                  </a:cubicBezTo>
                  <a:cubicBezTo>
                    <a:pt x="58" y="77"/>
                    <a:pt x="53" y="79"/>
                    <a:pt x="49" y="80"/>
                  </a:cubicBezTo>
                  <a:cubicBezTo>
                    <a:pt x="40" y="82"/>
                    <a:pt x="40" y="82"/>
                    <a:pt x="40" y="82"/>
                  </a:cubicBezTo>
                  <a:cubicBezTo>
                    <a:pt x="40" y="82"/>
                    <a:pt x="40" y="82"/>
                    <a:pt x="40" y="82"/>
                  </a:cubicBezTo>
                  <a:cubicBezTo>
                    <a:pt x="39" y="83"/>
                    <a:pt x="38" y="83"/>
                    <a:pt x="36" y="83"/>
                  </a:cubicBezTo>
                  <a:cubicBezTo>
                    <a:pt x="35" y="84"/>
                    <a:pt x="34" y="84"/>
                    <a:pt x="33" y="83"/>
                  </a:cubicBezTo>
                  <a:cubicBezTo>
                    <a:pt x="32" y="82"/>
                    <a:pt x="32" y="81"/>
                    <a:pt x="33" y="80"/>
                  </a:cubicBezTo>
                  <a:cubicBezTo>
                    <a:pt x="34" y="77"/>
                    <a:pt x="34" y="74"/>
                    <a:pt x="34" y="74"/>
                  </a:cubicBezTo>
                  <a:cubicBezTo>
                    <a:pt x="34" y="74"/>
                    <a:pt x="34" y="74"/>
                    <a:pt x="34" y="74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38" y="63"/>
                    <a:pt x="39" y="58"/>
                    <a:pt x="40" y="58"/>
                  </a:cubicBezTo>
                  <a:cubicBezTo>
                    <a:pt x="41" y="57"/>
                    <a:pt x="44" y="54"/>
                    <a:pt x="48" y="50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2" y="25"/>
                    <a:pt x="74" y="23"/>
                    <a:pt x="76" y="21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81" y="17"/>
                    <a:pt x="83" y="16"/>
                    <a:pt x="86" y="16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2"/>
                    <a:pt x="84" y="0"/>
                    <a:pt x="8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3"/>
                    <a:pt x="2" y="95"/>
                    <a:pt x="4" y="95"/>
                  </a:cubicBezTo>
                  <a:cubicBezTo>
                    <a:pt x="81" y="95"/>
                    <a:pt x="81" y="95"/>
                    <a:pt x="81" y="95"/>
                  </a:cubicBezTo>
                  <a:cubicBezTo>
                    <a:pt x="84" y="95"/>
                    <a:pt x="86" y="93"/>
                    <a:pt x="86" y="91"/>
                  </a:cubicBezTo>
                  <a:cubicBezTo>
                    <a:pt x="86" y="49"/>
                    <a:pt x="86" y="49"/>
                    <a:pt x="86" y="49"/>
                  </a:cubicBezTo>
                  <a:lnTo>
                    <a:pt x="66" y="6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3" name="î$ļiḓe"/>
            <p:cNvSpPr/>
            <p:nvPr/>
          </p:nvSpPr>
          <p:spPr bwMode="auto">
            <a:xfrm>
              <a:off x="7161176" y="3917997"/>
              <a:ext cx="98944" cy="97723"/>
            </a:xfrm>
            <a:custGeom>
              <a:avLst/>
              <a:gdLst>
                <a:gd name="T0" fmla="*/ 33 w 39"/>
                <a:gd name="T1" fmla="*/ 6 h 39"/>
                <a:gd name="T2" fmla="*/ 27 w 39"/>
                <a:gd name="T3" fmla="*/ 0 h 39"/>
                <a:gd name="T4" fmla="*/ 7 w 39"/>
                <a:gd name="T5" fmla="*/ 20 h 39"/>
                <a:gd name="T6" fmla="*/ 0 w 39"/>
                <a:gd name="T7" fmla="*/ 27 h 39"/>
                <a:gd name="T8" fmla="*/ 4 w 39"/>
                <a:gd name="T9" fmla="*/ 30 h 39"/>
                <a:gd name="T10" fmla="*/ 9 w 39"/>
                <a:gd name="T11" fmla="*/ 36 h 39"/>
                <a:gd name="T12" fmla="*/ 12 w 39"/>
                <a:gd name="T13" fmla="*/ 39 h 39"/>
                <a:gd name="T14" fmla="*/ 19 w 39"/>
                <a:gd name="T15" fmla="*/ 32 h 39"/>
                <a:gd name="T16" fmla="*/ 39 w 39"/>
                <a:gd name="T17" fmla="*/ 12 h 39"/>
                <a:gd name="T18" fmla="*/ 33 w 39"/>
                <a:gd name="T19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39">
                  <a:moveTo>
                    <a:pt x="33" y="6"/>
                  </a:moveTo>
                  <a:cubicBezTo>
                    <a:pt x="31" y="4"/>
                    <a:pt x="28" y="2"/>
                    <a:pt x="27" y="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8"/>
                    <a:pt x="2" y="29"/>
                    <a:pt x="4" y="30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0" y="37"/>
                    <a:pt x="11" y="38"/>
                    <a:pt x="12" y="39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7" y="11"/>
                    <a:pt x="35" y="9"/>
                    <a:pt x="33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4" name="iṡḷïḓè"/>
            <p:cNvSpPr/>
            <p:nvPr/>
          </p:nvSpPr>
          <p:spPr bwMode="auto">
            <a:xfrm>
              <a:off x="7145296" y="3996175"/>
              <a:ext cx="35425" cy="35425"/>
            </a:xfrm>
            <a:custGeom>
              <a:avLst/>
              <a:gdLst>
                <a:gd name="T0" fmla="*/ 12 w 14"/>
                <a:gd name="T1" fmla="*/ 8 h 14"/>
                <a:gd name="T2" fmla="*/ 6 w 14"/>
                <a:gd name="T3" fmla="*/ 2 h 14"/>
                <a:gd name="T4" fmla="*/ 4 w 14"/>
                <a:gd name="T5" fmla="*/ 0 h 14"/>
                <a:gd name="T6" fmla="*/ 4 w 14"/>
                <a:gd name="T7" fmla="*/ 0 h 14"/>
                <a:gd name="T8" fmla="*/ 3 w 14"/>
                <a:gd name="T9" fmla="*/ 2 h 14"/>
                <a:gd name="T10" fmla="*/ 3 w 14"/>
                <a:gd name="T11" fmla="*/ 2 h 14"/>
                <a:gd name="T12" fmla="*/ 3 w 14"/>
                <a:gd name="T13" fmla="*/ 5 h 14"/>
                <a:gd name="T14" fmla="*/ 0 w 14"/>
                <a:gd name="T15" fmla="*/ 13 h 14"/>
                <a:gd name="T16" fmla="*/ 0 w 14"/>
                <a:gd name="T17" fmla="*/ 14 h 14"/>
                <a:gd name="T18" fmla="*/ 1 w 14"/>
                <a:gd name="T19" fmla="*/ 14 h 14"/>
                <a:gd name="T20" fmla="*/ 9 w 14"/>
                <a:gd name="T21" fmla="*/ 12 h 14"/>
                <a:gd name="T22" fmla="*/ 12 w 14"/>
                <a:gd name="T23" fmla="*/ 11 h 14"/>
                <a:gd name="T24" fmla="*/ 12 w 14"/>
                <a:gd name="T25" fmla="*/ 11 h 14"/>
                <a:gd name="T26" fmla="*/ 14 w 14"/>
                <a:gd name="T27" fmla="*/ 10 h 14"/>
                <a:gd name="T28" fmla="*/ 14 w 14"/>
                <a:gd name="T29" fmla="*/ 10 h 14"/>
                <a:gd name="T30" fmla="*/ 12 w 14"/>
                <a:gd name="T31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14">
                  <a:moveTo>
                    <a:pt x="12" y="8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4"/>
                    <a:pt x="3" y="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1"/>
                    <a:pt x="11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1"/>
                    <a:pt x="13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3" y="9"/>
                    <a:pt x="12" y="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5" name="ïşḻïḓê"/>
            <p:cNvSpPr/>
            <p:nvPr/>
          </p:nvSpPr>
          <p:spPr bwMode="auto">
            <a:xfrm>
              <a:off x="6617594" y="2871143"/>
              <a:ext cx="254079" cy="54969"/>
            </a:xfrm>
            <a:custGeom>
              <a:avLst/>
              <a:gdLst>
                <a:gd name="T0" fmla="*/ 100 w 100"/>
                <a:gd name="T1" fmla="*/ 22 h 22"/>
                <a:gd name="T2" fmla="*/ 100 w 100"/>
                <a:gd name="T3" fmla="*/ 4 h 22"/>
                <a:gd name="T4" fmla="*/ 95 w 100"/>
                <a:gd name="T5" fmla="*/ 0 h 22"/>
                <a:gd name="T6" fmla="*/ 4 w 100"/>
                <a:gd name="T7" fmla="*/ 0 h 22"/>
                <a:gd name="T8" fmla="*/ 0 w 100"/>
                <a:gd name="T9" fmla="*/ 4 h 22"/>
                <a:gd name="T10" fmla="*/ 0 w 100"/>
                <a:gd name="T11" fmla="*/ 22 h 22"/>
                <a:gd name="T12" fmla="*/ 100 w 100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22">
                  <a:moveTo>
                    <a:pt x="100" y="22"/>
                  </a:moveTo>
                  <a:cubicBezTo>
                    <a:pt x="100" y="4"/>
                    <a:pt x="100" y="4"/>
                    <a:pt x="100" y="4"/>
                  </a:cubicBezTo>
                  <a:cubicBezTo>
                    <a:pt x="100" y="2"/>
                    <a:pt x="98" y="0"/>
                    <a:pt x="9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lnTo>
                    <a:pt x="100" y="2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6" name="îsḻíḓe"/>
            <p:cNvSpPr/>
            <p:nvPr/>
          </p:nvSpPr>
          <p:spPr bwMode="auto">
            <a:xfrm>
              <a:off x="6617594" y="2939549"/>
              <a:ext cx="254079" cy="160021"/>
            </a:xfrm>
            <a:custGeom>
              <a:avLst/>
              <a:gdLst>
                <a:gd name="T0" fmla="*/ 0 w 100"/>
                <a:gd name="T1" fmla="*/ 0 h 63"/>
                <a:gd name="T2" fmla="*/ 0 w 100"/>
                <a:gd name="T3" fmla="*/ 59 h 63"/>
                <a:gd name="T4" fmla="*/ 4 w 100"/>
                <a:gd name="T5" fmla="*/ 63 h 63"/>
                <a:gd name="T6" fmla="*/ 95 w 100"/>
                <a:gd name="T7" fmla="*/ 63 h 63"/>
                <a:gd name="T8" fmla="*/ 100 w 100"/>
                <a:gd name="T9" fmla="*/ 59 h 63"/>
                <a:gd name="T10" fmla="*/ 100 w 100"/>
                <a:gd name="T11" fmla="*/ 0 h 63"/>
                <a:gd name="T12" fmla="*/ 0 w 100"/>
                <a:gd name="T13" fmla="*/ 0 h 63"/>
                <a:gd name="T14" fmla="*/ 91 w 100"/>
                <a:gd name="T15" fmla="*/ 54 h 63"/>
                <a:gd name="T16" fmla="*/ 9 w 100"/>
                <a:gd name="T17" fmla="*/ 54 h 63"/>
                <a:gd name="T18" fmla="*/ 9 w 100"/>
                <a:gd name="T19" fmla="*/ 9 h 63"/>
                <a:gd name="T20" fmla="*/ 91 w 100"/>
                <a:gd name="T21" fmla="*/ 9 h 63"/>
                <a:gd name="T22" fmla="*/ 91 w 100"/>
                <a:gd name="T23" fmla="*/ 5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0" h="63">
                  <a:moveTo>
                    <a:pt x="0" y="0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0" y="61"/>
                    <a:pt x="2" y="63"/>
                    <a:pt x="4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8" y="63"/>
                    <a:pt x="100" y="61"/>
                    <a:pt x="100" y="59"/>
                  </a:cubicBezTo>
                  <a:cubicBezTo>
                    <a:pt x="100" y="0"/>
                    <a:pt x="100" y="0"/>
                    <a:pt x="100" y="0"/>
                  </a:cubicBezTo>
                  <a:lnTo>
                    <a:pt x="0" y="0"/>
                  </a:lnTo>
                  <a:close/>
                  <a:moveTo>
                    <a:pt x="91" y="54"/>
                  </a:moveTo>
                  <a:cubicBezTo>
                    <a:pt x="9" y="54"/>
                    <a:pt x="9" y="54"/>
                    <a:pt x="9" y="5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1" y="9"/>
                    <a:pt x="91" y="9"/>
                    <a:pt x="91" y="9"/>
                  </a:cubicBezTo>
                  <a:lnTo>
                    <a:pt x="91" y="5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7" name="íSľîḓê"/>
            <p:cNvSpPr/>
            <p:nvPr/>
          </p:nvSpPr>
          <p:spPr bwMode="auto">
            <a:xfrm>
              <a:off x="6784944" y="3025056"/>
              <a:ext cx="45197" cy="35425"/>
            </a:xfrm>
            <a:custGeom>
              <a:avLst/>
              <a:gdLst>
                <a:gd name="T0" fmla="*/ 18 w 18"/>
                <a:gd name="T1" fmla="*/ 9 h 14"/>
                <a:gd name="T2" fmla="*/ 13 w 18"/>
                <a:gd name="T3" fmla="*/ 14 h 14"/>
                <a:gd name="T4" fmla="*/ 4 w 18"/>
                <a:gd name="T5" fmla="*/ 14 h 14"/>
                <a:gd name="T6" fmla="*/ 0 w 18"/>
                <a:gd name="T7" fmla="*/ 9 h 14"/>
                <a:gd name="T8" fmla="*/ 0 w 18"/>
                <a:gd name="T9" fmla="*/ 5 h 14"/>
                <a:gd name="T10" fmla="*/ 4 w 18"/>
                <a:gd name="T11" fmla="*/ 0 h 14"/>
                <a:gd name="T12" fmla="*/ 13 w 18"/>
                <a:gd name="T13" fmla="*/ 0 h 14"/>
                <a:gd name="T14" fmla="*/ 18 w 18"/>
                <a:gd name="T15" fmla="*/ 5 h 14"/>
                <a:gd name="T16" fmla="*/ 18 w 18"/>
                <a:gd name="T17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4">
                  <a:moveTo>
                    <a:pt x="18" y="9"/>
                  </a:moveTo>
                  <a:cubicBezTo>
                    <a:pt x="18" y="12"/>
                    <a:pt x="16" y="14"/>
                    <a:pt x="13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4"/>
                    <a:pt x="0" y="12"/>
                    <a:pt x="0" y="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8" y="2"/>
                    <a:pt x="18" y="5"/>
                  </a:cubicBezTo>
                  <a:lnTo>
                    <a:pt x="18" y="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8" name="iṧlïḋê"/>
            <p:cNvSpPr/>
            <p:nvPr/>
          </p:nvSpPr>
          <p:spPr bwMode="auto">
            <a:xfrm>
              <a:off x="6784944" y="2979860"/>
              <a:ext cx="45197" cy="32982"/>
            </a:xfrm>
            <a:custGeom>
              <a:avLst/>
              <a:gdLst>
                <a:gd name="T0" fmla="*/ 18 w 18"/>
                <a:gd name="T1" fmla="*/ 9 h 13"/>
                <a:gd name="T2" fmla="*/ 13 w 18"/>
                <a:gd name="T3" fmla="*/ 13 h 13"/>
                <a:gd name="T4" fmla="*/ 4 w 18"/>
                <a:gd name="T5" fmla="*/ 13 h 13"/>
                <a:gd name="T6" fmla="*/ 0 w 18"/>
                <a:gd name="T7" fmla="*/ 9 h 13"/>
                <a:gd name="T8" fmla="*/ 0 w 18"/>
                <a:gd name="T9" fmla="*/ 4 h 13"/>
                <a:gd name="T10" fmla="*/ 4 w 18"/>
                <a:gd name="T11" fmla="*/ 0 h 13"/>
                <a:gd name="T12" fmla="*/ 13 w 18"/>
                <a:gd name="T13" fmla="*/ 0 h 13"/>
                <a:gd name="T14" fmla="*/ 18 w 18"/>
                <a:gd name="T15" fmla="*/ 4 h 13"/>
                <a:gd name="T16" fmla="*/ 18 w 18"/>
                <a:gd name="T1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3">
                  <a:moveTo>
                    <a:pt x="18" y="9"/>
                  </a:moveTo>
                  <a:cubicBezTo>
                    <a:pt x="18" y="11"/>
                    <a:pt x="16" y="13"/>
                    <a:pt x="13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2" y="13"/>
                    <a:pt x="0" y="11"/>
                    <a:pt x="0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8" y="2"/>
                    <a:pt x="18" y="4"/>
                  </a:cubicBezTo>
                  <a:lnTo>
                    <a:pt x="18" y="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9" name="ïşḻíḋe"/>
            <p:cNvSpPr/>
            <p:nvPr/>
          </p:nvSpPr>
          <p:spPr bwMode="auto">
            <a:xfrm>
              <a:off x="6721424" y="3025056"/>
              <a:ext cx="45197" cy="35425"/>
            </a:xfrm>
            <a:custGeom>
              <a:avLst/>
              <a:gdLst>
                <a:gd name="T0" fmla="*/ 18 w 18"/>
                <a:gd name="T1" fmla="*/ 9 h 14"/>
                <a:gd name="T2" fmla="*/ 13 w 18"/>
                <a:gd name="T3" fmla="*/ 14 h 14"/>
                <a:gd name="T4" fmla="*/ 4 w 18"/>
                <a:gd name="T5" fmla="*/ 14 h 14"/>
                <a:gd name="T6" fmla="*/ 0 w 18"/>
                <a:gd name="T7" fmla="*/ 9 h 14"/>
                <a:gd name="T8" fmla="*/ 0 w 18"/>
                <a:gd name="T9" fmla="*/ 5 h 14"/>
                <a:gd name="T10" fmla="*/ 4 w 18"/>
                <a:gd name="T11" fmla="*/ 0 h 14"/>
                <a:gd name="T12" fmla="*/ 13 w 18"/>
                <a:gd name="T13" fmla="*/ 0 h 14"/>
                <a:gd name="T14" fmla="*/ 18 w 18"/>
                <a:gd name="T15" fmla="*/ 5 h 14"/>
                <a:gd name="T16" fmla="*/ 18 w 18"/>
                <a:gd name="T17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4">
                  <a:moveTo>
                    <a:pt x="18" y="9"/>
                  </a:moveTo>
                  <a:cubicBezTo>
                    <a:pt x="18" y="12"/>
                    <a:pt x="16" y="14"/>
                    <a:pt x="13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4"/>
                    <a:pt x="0" y="12"/>
                    <a:pt x="0" y="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8" y="2"/>
                    <a:pt x="18" y="5"/>
                  </a:cubicBezTo>
                  <a:lnTo>
                    <a:pt x="18" y="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0" name="íŝliďè"/>
            <p:cNvSpPr/>
            <p:nvPr/>
          </p:nvSpPr>
          <p:spPr bwMode="auto">
            <a:xfrm>
              <a:off x="6721424" y="2979860"/>
              <a:ext cx="45197" cy="32982"/>
            </a:xfrm>
            <a:custGeom>
              <a:avLst/>
              <a:gdLst>
                <a:gd name="T0" fmla="*/ 18 w 18"/>
                <a:gd name="T1" fmla="*/ 9 h 13"/>
                <a:gd name="T2" fmla="*/ 13 w 18"/>
                <a:gd name="T3" fmla="*/ 13 h 13"/>
                <a:gd name="T4" fmla="*/ 4 w 18"/>
                <a:gd name="T5" fmla="*/ 13 h 13"/>
                <a:gd name="T6" fmla="*/ 0 w 18"/>
                <a:gd name="T7" fmla="*/ 9 h 13"/>
                <a:gd name="T8" fmla="*/ 0 w 18"/>
                <a:gd name="T9" fmla="*/ 4 h 13"/>
                <a:gd name="T10" fmla="*/ 4 w 18"/>
                <a:gd name="T11" fmla="*/ 0 h 13"/>
                <a:gd name="T12" fmla="*/ 13 w 18"/>
                <a:gd name="T13" fmla="*/ 0 h 13"/>
                <a:gd name="T14" fmla="*/ 18 w 18"/>
                <a:gd name="T15" fmla="*/ 4 h 13"/>
                <a:gd name="T16" fmla="*/ 18 w 18"/>
                <a:gd name="T1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3">
                  <a:moveTo>
                    <a:pt x="18" y="9"/>
                  </a:moveTo>
                  <a:cubicBezTo>
                    <a:pt x="18" y="11"/>
                    <a:pt x="16" y="13"/>
                    <a:pt x="13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2" y="13"/>
                    <a:pt x="0" y="11"/>
                    <a:pt x="0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8" y="2"/>
                    <a:pt x="18" y="4"/>
                  </a:cubicBezTo>
                  <a:lnTo>
                    <a:pt x="18" y="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1" name="iSlïďè"/>
            <p:cNvSpPr/>
            <p:nvPr/>
          </p:nvSpPr>
          <p:spPr bwMode="auto">
            <a:xfrm>
              <a:off x="6657904" y="3025056"/>
              <a:ext cx="46418" cy="35425"/>
            </a:xfrm>
            <a:custGeom>
              <a:avLst/>
              <a:gdLst>
                <a:gd name="T0" fmla="*/ 18 w 18"/>
                <a:gd name="T1" fmla="*/ 9 h 14"/>
                <a:gd name="T2" fmla="*/ 13 w 18"/>
                <a:gd name="T3" fmla="*/ 14 h 14"/>
                <a:gd name="T4" fmla="*/ 4 w 18"/>
                <a:gd name="T5" fmla="*/ 14 h 14"/>
                <a:gd name="T6" fmla="*/ 0 w 18"/>
                <a:gd name="T7" fmla="*/ 9 h 14"/>
                <a:gd name="T8" fmla="*/ 0 w 18"/>
                <a:gd name="T9" fmla="*/ 5 h 14"/>
                <a:gd name="T10" fmla="*/ 4 w 18"/>
                <a:gd name="T11" fmla="*/ 0 h 14"/>
                <a:gd name="T12" fmla="*/ 13 w 18"/>
                <a:gd name="T13" fmla="*/ 0 h 14"/>
                <a:gd name="T14" fmla="*/ 18 w 18"/>
                <a:gd name="T15" fmla="*/ 5 h 14"/>
                <a:gd name="T16" fmla="*/ 18 w 18"/>
                <a:gd name="T17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4">
                  <a:moveTo>
                    <a:pt x="18" y="9"/>
                  </a:moveTo>
                  <a:cubicBezTo>
                    <a:pt x="18" y="12"/>
                    <a:pt x="16" y="14"/>
                    <a:pt x="13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4"/>
                    <a:pt x="0" y="12"/>
                    <a:pt x="0" y="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8" y="2"/>
                    <a:pt x="18" y="5"/>
                  </a:cubicBezTo>
                  <a:lnTo>
                    <a:pt x="18" y="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2" name="ïṡľíḓé"/>
            <p:cNvSpPr/>
            <p:nvPr/>
          </p:nvSpPr>
          <p:spPr bwMode="auto">
            <a:xfrm>
              <a:off x="6657904" y="2979860"/>
              <a:ext cx="46418" cy="32982"/>
            </a:xfrm>
            <a:custGeom>
              <a:avLst/>
              <a:gdLst>
                <a:gd name="T0" fmla="*/ 18 w 18"/>
                <a:gd name="T1" fmla="*/ 9 h 13"/>
                <a:gd name="T2" fmla="*/ 13 w 18"/>
                <a:gd name="T3" fmla="*/ 13 h 13"/>
                <a:gd name="T4" fmla="*/ 4 w 18"/>
                <a:gd name="T5" fmla="*/ 13 h 13"/>
                <a:gd name="T6" fmla="*/ 0 w 18"/>
                <a:gd name="T7" fmla="*/ 9 h 13"/>
                <a:gd name="T8" fmla="*/ 0 w 18"/>
                <a:gd name="T9" fmla="*/ 4 h 13"/>
                <a:gd name="T10" fmla="*/ 4 w 18"/>
                <a:gd name="T11" fmla="*/ 0 h 13"/>
                <a:gd name="T12" fmla="*/ 13 w 18"/>
                <a:gd name="T13" fmla="*/ 0 h 13"/>
                <a:gd name="T14" fmla="*/ 18 w 18"/>
                <a:gd name="T15" fmla="*/ 4 h 13"/>
                <a:gd name="T16" fmla="*/ 18 w 18"/>
                <a:gd name="T1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3">
                  <a:moveTo>
                    <a:pt x="18" y="9"/>
                  </a:moveTo>
                  <a:cubicBezTo>
                    <a:pt x="18" y="11"/>
                    <a:pt x="16" y="13"/>
                    <a:pt x="13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2" y="13"/>
                    <a:pt x="0" y="11"/>
                    <a:pt x="0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8" y="2"/>
                    <a:pt x="18" y="4"/>
                  </a:cubicBezTo>
                  <a:lnTo>
                    <a:pt x="18" y="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3" name="îṩļïḑe"/>
            <p:cNvSpPr/>
            <p:nvPr/>
          </p:nvSpPr>
          <p:spPr bwMode="auto">
            <a:xfrm>
              <a:off x="8186041" y="2830833"/>
              <a:ext cx="35425" cy="35425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4" name="işḷiďê"/>
            <p:cNvSpPr/>
            <p:nvPr/>
          </p:nvSpPr>
          <p:spPr bwMode="auto">
            <a:xfrm>
              <a:off x="8115193" y="2857707"/>
              <a:ext cx="177123" cy="129482"/>
            </a:xfrm>
            <a:custGeom>
              <a:avLst/>
              <a:gdLst>
                <a:gd name="T0" fmla="*/ 68 w 70"/>
                <a:gd name="T1" fmla="*/ 46 h 51"/>
                <a:gd name="T2" fmla="*/ 60 w 70"/>
                <a:gd name="T3" fmla="*/ 36 h 51"/>
                <a:gd name="T4" fmla="*/ 60 w 70"/>
                <a:gd name="T5" fmla="*/ 35 h 51"/>
                <a:gd name="T6" fmla="*/ 44 w 70"/>
                <a:gd name="T7" fmla="*/ 0 h 51"/>
                <a:gd name="T8" fmla="*/ 35 w 70"/>
                <a:gd name="T9" fmla="*/ 6 h 51"/>
                <a:gd name="T10" fmla="*/ 26 w 70"/>
                <a:gd name="T11" fmla="*/ 0 h 51"/>
                <a:gd name="T12" fmla="*/ 10 w 70"/>
                <a:gd name="T13" fmla="*/ 35 h 51"/>
                <a:gd name="T14" fmla="*/ 10 w 70"/>
                <a:gd name="T15" fmla="*/ 36 h 51"/>
                <a:gd name="T16" fmla="*/ 2 w 70"/>
                <a:gd name="T17" fmla="*/ 46 h 51"/>
                <a:gd name="T18" fmla="*/ 5 w 70"/>
                <a:gd name="T19" fmla="*/ 51 h 51"/>
                <a:gd name="T20" fmla="*/ 65 w 70"/>
                <a:gd name="T21" fmla="*/ 51 h 51"/>
                <a:gd name="T22" fmla="*/ 68 w 70"/>
                <a:gd name="T23" fmla="*/ 4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" h="51">
                  <a:moveTo>
                    <a:pt x="68" y="46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5"/>
                  </a:cubicBezTo>
                  <a:cubicBezTo>
                    <a:pt x="60" y="19"/>
                    <a:pt x="55" y="5"/>
                    <a:pt x="44" y="0"/>
                  </a:cubicBezTo>
                  <a:cubicBezTo>
                    <a:pt x="43" y="3"/>
                    <a:pt x="39" y="6"/>
                    <a:pt x="35" y="6"/>
                  </a:cubicBezTo>
                  <a:cubicBezTo>
                    <a:pt x="31" y="6"/>
                    <a:pt x="27" y="3"/>
                    <a:pt x="26" y="0"/>
                  </a:cubicBezTo>
                  <a:cubicBezTo>
                    <a:pt x="15" y="5"/>
                    <a:pt x="10" y="19"/>
                    <a:pt x="10" y="3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0" y="49"/>
                    <a:pt x="1" y="51"/>
                    <a:pt x="5" y="5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69" y="51"/>
                    <a:pt x="70" y="49"/>
                    <a:pt x="68" y="4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5" name="iśḷîdê"/>
            <p:cNvSpPr/>
            <p:nvPr/>
          </p:nvSpPr>
          <p:spPr bwMode="auto">
            <a:xfrm>
              <a:off x="8188484" y="2994519"/>
              <a:ext cx="30539" cy="13437"/>
            </a:xfrm>
            <a:custGeom>
              <a:avLst/>
              <a:gdLst>
                <a:gd name="T0" fmla="*/ 0 w 12"/>
                <a:gd name="T1" fmla="*/ 0 h 5"/>
                <a:gd name="T2" fmla="*/ 6 w 12"/>
                <a:gd name="T3" fmla="*/ 5 h 5"/>
                <a:gd name="T4" fmla="*/ 12 w 12"/>
                <a:gd name="T5" fmla="*/ 0 h 5"/>
                <a:gd name="T6" fmla="*/ 0 w 12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5">
                  <a:moveTo>
                    <a:pt x="0" y="0"/>
                  </a:moveTo>
                  <a:cubicBezTo>
                    <a:pt x="0" y="3"/>
                    <a:pt x="3" y="5"/>
                    <a:pt x="6" y="5"/>
                  </a:cubicBezTo>
                  <a:cubicBezTo>
                    <a:pt x="9" y="5"/>
                    <a:pt x="12" y="3"/>
                    <a:pt x="12" y="0"/>
                  </a:cubicBez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6" name="ïś1iḑê"/>
            <p:cNvSpPr/>
            <p:nvPr/>
          </p:nvSpPr>
          <p:spPr bwMode="auto">
            <a:xfrm>
              <a:off x="8716186" y="3340212"/>
              <a:ext cx="162464" cy="37868"/>
            </a:xfrm>
            <a:custGeom>
              <a:avLst/>
              <a:gdLst>
                <a:gd name="T0" fmla="*/ 59 w 64"/>
                <a:gd name="T1" fmla="*/ 15 h 15"/>
                <a:gd name="T2" fmla="*/ 64 w 64"/>
                <a:gd name="T3" fmla="*/ 15 h 15"/>
                <a:gd name="T4" fmla="*/ 64 w 64"/>
                <a:gd name="T5" fmla="*/ 9 h 15"/>
                <a:gd name="T6" fmla="*/ 64 w 64"/>
                <a:gd name="T7" fmla="*/ 4 h 15"/>
                <a:gd name="T8" fmla="*/ 61 w 64"/>
                <a:gd name="T9" fmla="*/ 0 h 15"/>
                <a:gd name="T10" fmla="*/ 3 w 64"/>
                <a:gd name="T11" fmla="*/ 0 h 15"/>
                <a:gd name="T12" fmla="*/ 0 w 64"/>
                <a:gd name="T13" fmla="*/ 4 h 15"/>
                <a:gd name="T14" fmla="*/ 0 w 64"/>
                <a:gd name="T15" fmla="*/ 9 h 15"/>
                <a:gd name="T16" fmla="*/ 0 w 64"/>
                <a:gd name="T17" fmla="*/ 15 h 15"/>
                <a:gd name="T18" fmla="*/ 5 w 64"/>
                <a:gd name="T19" fmla="*/ 15 h 15"/>
                <a:gd name="T20" fmla="*/ 59 w 64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15">
                  <a:moveTo>
                    <a:pt x="59" y="15"/>
                  </a:moveTo>
                  <a:cubicBezTo>
                    <a:pt x="64" y="15"/>
                    <a:pt x="64" y="15"/>
                    <a:pt x="64" y="15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2"/>
                    <a:pt x="63" y="0"/>
                    <a:pt x="6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" y="15"/>
                    <a:pt x="5" y="15"/>
                    <a:pt x="5" y="15"/>
                  </a:cubicBezTo>
                  <a:lnTo>
                    <a:pt x="59" y="1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7" name="î$ḻïdê"/>
            <p:cNvSpPr/>
            <p:nvPr/>
          </p:nvSpPr>
          <p:spPr bwMode="auto">
            <a:xfrm>
              <a:off x="8762605" y="3317003"/>
              <a:ext cx="70849" cy="14658"/>
            </a:xfrm>
            <a:custGeom>
              <a:avLst/>
              <a:gdLst>
                <a:gd name="T0" fmla="*/ 28 w 28"/>
                <a:gd name="T1" fmla="*/ 6 h 6"/>
                <a:gd name="T2" fmla="*/ 28 w 28"/>
                <a:gd name="T3" fmla="*/ 4 h 6"/>
                <a:gd name="T4" fmla="*/ 25 w 28"/>
                <a:gd name="T5" fmla="*/ 0 h 6"/>
                <a:gd name="T6" fmla="*/ 3 w 28"/>
                <a:gd name="T7" fmla="*/ 0 h 6"/>
                <a:gd name="T8" fmla="*/ 0 w 28"/>
                <a:gd name="T9" fmla="*/ 4 h 6"/>
                <a:gd name="T10" fmla="*/ 0 w 28"/>
                <a:gd name="T11" fmla="*/ 6 h 6"/>
                <a:gd name="T12" fmla="*/ 28 w 28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6">
                  <a:moveTo>
                    <a:pt x="28" y="6"/>
                  </a:moveTo>
                  <a:cubicBezTo>
                    <a:pt x="28" y="4"/>
                    <a:pt x="28" y="4"/>
                    <a:pt x="28" y="4"/>
                  </a:cubicBezTo>
                  <a:cubicBezTo>
                    <a:pt x="28" y="2"/>
                    <a:pt x="27" y="0"/>
                    <a:pt x="2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28" y="6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8" name="îṣliḑê"/>
            <p:cNvSpPr/>
            <p:nvPr/>
          </p:nvSpPr>
          <p:spPr bwMode="auto">
            <a:xfrm>
              <a:off x="8723516" y="3385409"/>
              <a:ext cx="147806" cy="118489"/>
            </a:xfrm>
            <a:custGeom>
              <a:avLst/>
              <a:gdLst>
                <a:gd name="T0" fmla="*/ 0 w 58"/>
                <a:gd name="T1" fmla="*/ 0 h 47"/>
                <a:gd name="T2" fmla="*/ 0 w 58"/>
                <a:gd name="T3" fmla="*/ 43 h 47"/>
                <a:gd name="T4" fmla="*/ 4 w 58"/>
                <a:gd name="T5" fmla="*/ 47 h 47"/>
                <a:gd name="T6" fmla="*/ 54 w 58"/>
                <a:gd name="T7" fmla="*/ 47 h 47"/>
                <a:gd name="T8" fmla="*/ 58 w 58"/>
                <a:gd name="T9" fmla="*/ 43 h 47"/>
                <a:gd name="T10" fmla="*/ 58 w 58"/>
                <a:gd name="T11" fmla="*/ 0 h 47"/>
                <a:gd name="T12" fmla="*/ 0 w 58"/>
                <a:gd name="T13" fmla="*/ 0 h 47"/>
                <a:gd name="T14" fmla="*/ 18 w 58"/>
                <a:gd name="T15" fmla="*/ 36 h 47"/>
                <a:gd name="T16" fmla="*/ 15 w 58"/>
                <a:gd name="T17" fmla="*/ 40 h 47"/>
                <a:gd name="T18" fmla="*/ 11 w 58"/>
                <a:gd name="T19" fmla="*/ 36 h 47"/>
                <a:gd name="T20" fmla="*/ 11 w 58"/>
                <a:gd name="T21" fmla="*/ 9 h 47"/>
                <a:gd name="T22" fmla="*/ 15 w 58"/>
                <a:gd name="T23" fmla="*/ 6 h 47"/>
                <a:gd name="T24" fmla="*/ 18 w 58"/>
                <a:gd name="T25" fmla="*/ 9 h 47"/>
                <a:gd name="T26" fmla="*/ 18 w 58"/>
                <a:gd name="T27" fmla="*/ 36 h 47"/>
                <a:gd name="T28" fmla="*/ 33 w 58"/>
                <a:gd name="T29" fmla="*/ 36 h 47"/>
                <a:gd name="T30" fmla="*/ 29 w 58"/>
                <a:gd name="T31" fmla="*/ 40 h 47"/>
                <a:gd name="T32" fmla="*/ 25 w 58"/>
                <a:gd name="T33" fmla="*/ 36 h 47"/>
                <a:gd name="T34" fmla="*/ 25 w 58"/>
                <a:gd name="T35" fmla="*/ 9 h 47"/>
                <a:gd name="T36" fmla="*/ 29 w 58"/>
                <a:gd name="T37" fmla="*/ 6 h 47"/>
                <a:gd name="T38" fmla="*/ 33 w 58"/>
                <a:gd name="T39" fmla="*/ 9 h 47"/>
                <a:gd name="T40" fmla="*/ 33 w 58"/>
                <a:gd name="T41" fmla="*/ 36 h 47"/>
                <a:gd name="T42" fmla="*/ 47 w 58"/>
                <a:gd name="T43" fmla="*/ 36 h 47"/>
                <a:gd name="T44" fmla="*/ 43 w 58"/>
                <a:gd name="T45" fmla="*/ 40 h 47"/>
                <a:gd name="T46" fmla="*/ 40 w 58"/>
                <a:gd name="T47" fmla="*/ 36 h 47"/>
                <a:gd name="T48" fmla="*/ 40 w 58"/>
                <a:gd name="T49" fmla="*/ 9 h 47"/>
                <a:gd name="T50" fmla="*/ 43 w 58"/>
                <a:gd name="T51" fmla="*/ 6 h 47"/>
                <a:gd name="T52" fmla="*/ 47 w 58"/>
                <a:gd name="T53" fmla="*/ 9 h 47"/>
                <a:gd name="T54" fmla="*/ 47 w 58"/>
                <a:gd name="T55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8" h="47">
                  <a:moveTo>
                    <a:pt x="0" y="0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5"/>
                    <a:pt x="2" y="47"/>
                    <a:pt x="4" y="47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6" y="47"/>
                    <a:pt x="58" y="45"/>
                    <a:pt x="58" y="43"/>
                  </a:cubicBezTo>
                  <a:cubicBezTo>
                    <a:pt x="58" y="0"/>
                    <a:pt x="58" y="0"/>
                    <a:pt x="58" y="0"/>
                  </a:cubicBezTo>
                  <a:lnTo>
                    <a:pt x="0" y="0"/>
                  </a:lnTo>
                  <a:close/>
                  <a:moveTo>
                    <a:pt x="18" y="36"/>
                  </a:moveTo>
                  <a:cubicBezTo>
                    <a:pt x="18" y="38"/>
                    <a:pt x="17" y="40"/>
                    <a:pt x="15" y="40"/>
                  </a:cubicBezTo>
                  <a:cubicBezTo>
                    <a:pt x="13" y="40"/>
                    <a:pt x="11" y="38"/>
                    <a:pt x="11" y="36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7"/>
                    <a:pt x="13" y="6"/>
                    <a:pt x="15" y="6"/>
                  </a:cubicBezTo>
                  <a:cubicBezTo>
                    <a:pt x="17" y="6"/>
                    <a:pt x="18" y="7"/>
                    <a:pt x="18" y="9"/>
                  </a:cubicBezTo>
                  <a:lnTo>
                    <a:pt x="18" y="36"/>
                  </a:lnTo>
                  <a:close/>
                  <a:moveTo>
                    <a:pt x="33" y="36"/>
                  </a:moveTo>
                  <a:cubicBezTo>
                    <a:pt x="33" y="38"/>
                    <a:pt x="31" y="40"/>
                    <a:pt x="29" y="40"/>
                  </a:cubicBezTo>
                  <a:cubicBezTo>
                    <a:pt x="27" y="40"/>
                    <a:pt x="25" y="38"/>
                    <a:pt x="25" y="36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7"/>
                    <a:pt x="27" y="6"/>
                    <a:pt x="29" y="6"/>
                  </a:cubicBezTo>
                  <a:cubicBezTo>
                    <a:pt x="31" y="6"/>
                    <a:pt x="33" y="7"/>
                    <a:pt x="33" y="9"/>
                  </a:cubicBezTo>
                  <a:lnTo>
                    <a:pt x="33" y="36"/>
                  </a:lnTo>
                  <a:close/>
                  <a:moveTo>
                    <a:pt x="47" y="36"/>
                  </a:moveTo>
                  <a:cubicBezTo>
                    <a:pt x="47" y="38"/>
                    <a:pt x="45" y="40"/>
                    <a:pt x="43" y="40"/>
                  </a:cubicBezTo>
                  <a:cubicBezTo>
                    <a:pt x="41" y="40"/>
                    <a:pt x="40" y="38"/>
                    <a:pt x="40" y="36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7"/>
                    <a:pt x="41" y="6"/>
                    <a:pt x="43" y="6"/>
                  </a:cubicBezTo>
                  <a:cubicBezTo>
                    <a:pt x="45" y="6"/>
                    <a:pt x="47" y="7"/>
                    <a:pt x="47" y="9"/>
                  </a:cubicBezTo>
                  <a:lnTo>
                    <a:pt x="47" y="36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9" name="îś1ídê"/>
            <p:cNvSpPr/>
            <p:nvPr/>
          </p:nvSpPr>
          <p:spPr bwMode="auto">
            <a:xfrm>
              <a:off x="6361072" y="2992075"/>
              <a:ext cx="164907" cy="35425"/>
            </a:xfrm>
            <a:custGeom>
              <a:avLst/>
              <a:gdLst>
                <a:gd name="T0" fmla="*/ 59 w 65"/>
                <a:gd name="T1" fmla="*/ 14 h 14"/>
                <a:gd name="T2" fmla="*/ 65 w 65"/>
                <a:gd name="T3" fmla="*/ 14 h 14"/>
                <a:gd name="T4" fmla="*/ 65 w 65"/>
                <a:gd name="T5" fmla="*/ 9 h 14"/>
                <a:gd name="T6" fmla="*/ 65 w 65"/>
                <a:gd name="T7" fmla="*/ 4 h 14"/>
                <a:gd name="T8" fmla="*/ 61 w 65"/>
                <a:gd name="T9" fmla="*/ 0 h 14"/>
                <a:gd name="T10" fmla="*/ 3 w 65"/>
                <a:gd name="T11" fmla="*/ 0 h 14"/>
                <a:gd name="T12" fmla="*/ 0 w 65"/>
                <a:gd name="T13" fmla="*/ 4 h 14"/>
                <a:gd name="T14" fmla="*/ 0 w 65"/>
                <a:gd name="T15" fmla="*/ 9 h 14"/>
                <a:gd name="T16" fmla="*/ 0 w 65"/>
                <a:gd name="T17" fmla="*/ 14 h 14"/>
                <a:gd name="T18" fmla="*/ 5 w 65"/>
                <a:gd name="T19" fmla="*/ 14 h 14"/>
                <a:gd name="T20" fmla="*/ 59 w 65"/>
                <a:gd name="T2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14">
                  <a:moveTo>
                    <a:pt x="59" y="14"/>
                  </a:moveTo>
                  <a:cubicBezTo>
                    <a:pt x="65" y="14"/>
                    <a:pt x="65" y="14"/>
                    <a:pt x="65" y="14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2"/>
                    <a:pt x="63" y="0"/>
                    <a:pt x="6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" y="14"/>
                    <a:pt x="5" y="14"/>
                    <a:pt x="5" y="14"/>
                  </a:cubicBezTo>
                  <a:lnTo>
                    <a:pt x="59" y="1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0" name="îSlíḓé"/>
            <p:cNvSpPr/>
            <p:nvPr/>
          </p:nvSpPr>
          <p:spPr bwMode="auto">
            <a:xfrm>
              <a:off x="6406269" y="2970088"/>
              <a:ext cx="74514" cy="12215"/>
            </a:xfrm>
            <a:custGeom>
              <a:avLst/>
              <a:gdLst>
                <a:gd name="T0" fmla="*/ 29 w 29"/>
                <a:gd name="T1" fmla="*/ 5 h 5"/>
                <a:gd name="T2" fmla="*/ 29 w 29"/>
                <a:gd name="T3" fmla="*/ 4 h 5"/>
                <a:gd name="T4" fmla="*/ 25 w 29"/>
                <a:gd name="T5" fmla="*/ 0 h 5"/>
                <a:gd name="T6" fmla="*/ 3 w 29"/>
                <a:gd name="T7" fmla="*/ 0 h 5"/>
                <a:gd name="T8" fmla="*/ 0 w 29"/>
                <a:gd name="T9" fmla="*/ 4 h 5"/>
                <a:gd name="T10" fmla="*/ 0 w 29"/>
                <a:gd name="T11" fmla="*/ 5 h 5"/>
                <a:gd name="T12" fmla="*/ 29 w 29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5">
                  <a:moveTo>
                    <a:pt x="29" y="5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29" y="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1" name="î$líḍè"/>
            <p:cNvSpPr/>
            <p:nvPr/>
          </p:nvSpPr>
          <p:spPr bwMode="auto">
            <a:xfrm>
              <a:off x="6368402" y="3038494"/>
              <a:ext cx="147806" cy="118489"/>
            </a:xfrm>
            <a:custGeom>
              <a:avLst/>
              <a:gdLst>
                <a:gd name="T0" fmla="*/ 0 w 58"/>
                <a:gd name="T1" fmla="*/ 0 h 47"/>
                <a:gd name="T2" fmla="*/ 0 w 58"/>
                <a:gd name="T3" fmla="*/ 43 h 47"/>
                <a:gd name="T4" fmla="*/ 4 w 58"/>
                <a:gd name="T5" fmla="*/ 47 h 47"/>
                <a:gd name="T6" fmla="*/ 54 w 58"/>
                <a:gd name="T7" fmla="*/ 47 h 47"/>
                <a:gd name="T8" fmla="*/ 58 w 58"/>
                <a:gd name="T9" fmla="*/ 43 h 47"/>
                <a:gd name="T10" fmla="*/ 58 w 58"/>
                <a:gd name="T11" fmla="*/ 0 h 47"/>
                <a:gd name="T12" fmla="*/ 0 w 58"/>
                <a:gd name="T13" fmla="*/ 0 h 47"/>
                <a:gd name="T14" fmla="*/ 18 w 58"/>
                <a:gd name="T15" fmla="*/ 36 h 47"/>
                <a:gd name="T16" fmla="*/ 15 w 58"/>
                <a:gd name="T17" fmla="*/ 40 h 47"/>
                <a:gd name="T18" fmla="*/ 11 w 58"/>
                <a:gd name="T19" fmla="*/ 36 h 47"/>
                <a:gd name="T20" fmla="*/ 11 w 58"/>
                <a:gd name="T21" fmla="*/ 9 h 47"/>
                <a:gd name="T22" fmla="*/ 15 w 58"/>
                <a:gd name="T23" fmla="*/ 5 h 47"/>
                <a:gd name="T24" fmla="*/ 18 w 58"/>
                <a:gd name="T25" fmla="*/ 9 h 47"/>
                <a:gd name="T26" fmla="*/ 18 w 58"/>
                <a:gd name="T27" fmla="*/ 36 h 47"/>
                <a:gd name="T28" fmla="*/ 33 w 58"/>
                <a:gd name="T29" fmla="*/ 36 h 47"/>
                <a:gd name="T30" fmla="*/ 29 w 58"/>
                <a:gd name="T31" fmla="*/ 40 h 47"/>
                <a:gd name="T32" fmla="*/ 26 w 58"/>
                <a:gd name="T33" fmla="*/ 36 h 47"/>
                <a:gd name="T34" fmla="*/ 26 w 58"/>
                <a:gd name="T35" fmla="*/ 9 h 47"/>
                <a:gd name="T36" fmla="*/ 29 w 58"/>
                <a:gd name="T37" fmla="*/ 5 h 47"/>
                <a:gd name="T38" fmla="*/ 33 w 58"/>
                <a:gd name="T39" fmla="*/ 9 h 47"/>
                <a:gd name="T40" fmla="*/ 33 w 58"/>
                <a:gd name="T41" fmla="*/ 36 h 47"/>
                <a:gd name="T42" fmla="*/ 47 w 58"/>
                <a:gd name="T43" fmla="*/ 36 h 47"/>
                <a:gd name="T44" fmla="*/ 44 w 58"/>
                <a:gd name="T45" fmla="*/ 40 h 47"/>
                <a:gd name="T46" fmla="*/ 40 w 58"/>
                <a:gd name="T47" fmla="*/ 36 h 47"/>
                <a:gd name="T48" fmla="*/ 40 w 58"/>
                <a:gd name="T49" fmla="*/ 9 h 47"/>
                <a:gd name="T50" fmla="*/ 44 w 58"/>
                <a:gd name="T51" fmla="*/ 5 h 47"/>
                <a:gd name="T52" fmla="*/ 47 w 58"/>
                <a:gd name="T53" fmla="*/ 9 h 47"/>
                <a:gd name="T54" fmla="*/ 47 w 58"/>
                <a:gd name="T55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8" h="47">
                  <a:moveTo>
                    <a:pt x="0" y="0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5"/>
                    <a:pt x="2" y="47"/>
                    <a:pt x="4" y="47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6" y="47"/>
                    <a:pt x="58" y="45"/>
                    <a:pt x="58" y="43"/>
                  </a:cubicBezTo>
                  <a:cubicBezTo>
                    <a:pt x="58" y="0"/>
                    <a:pt x="58" y="0"/>
                    <a:pt x="58" y="0"/>
                  </a:cubicBezTo>
                  <a:lnTo>
                    <a:pt x="0" y="0"/>
                  </a:lnTo>
                  <a:close/>
                  <a:moveTo>
                    <a:pt x="18" y="36"/>
                  </a:moveTo>
                  <a:cubicBezTo>
                    <a:pt x="18" y="38"/>
                    <a:pt x="17" y="40"/>
                    <a:pt x="15" y="40"/>
                  </a:cubicBezTo>
                  <a:cubicBezTo>
                    <a:pt x="13" y="40"/>
                    <a:pt x="11" y="38"/>
                    <a:pt x="11" y="36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7"/>
                    <a:pt x="13" y="5"/>
                    <a:pt x="15" y="5"/>
                  </a:cubicBezTo>
                  <a:cubicBezTo>
                    <a:pt x="17" y="5"/>
                    <a:pt x="18" y="7"/>
                    <a:pt x="18" y="9"/>
                  </a:cubicBezTo>
                  <a:lnTo>
                    <a:pt x="18" y="36"/>
                  </a:lnTo>
                  <a:close/>
                  <a:moveTo>
                    <a:pt x="33" y="36"/>
                  </a:moveTo>
                  <a:cubicBezTo>
                    <a:pt x="33" y="38"/>
                    <a:pt x="31" y="40"/>
                    <a:pt x="29" y="40"/>
                  </a:cubicBezTo>
                  <a:cubicBezTo>
                    <a:pt x="27" y="40"/>
                    <a:pt x="26" y="38"/>
                    <a:pt x="26" y="36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7"/>
                    <a:pt x="27" y="5"/>
                    <a:pt x="29" y="5"/>
                  </a:cubicBezTo>
                  <a:cubicBezTo>
                    <a:pt x="31" y="5"/>
                    <a:pt x="33" y="7"/>
                    <a:pt x="33" y="9"/>
                  </a:cubicBezTo>
                  <a:lnTo>
                    <a:pt x="33" y="36"/>
                  </a:lnTo>
                  <a:close/>
                  <a:moveTo>
                    <a:pt x="47" y="36"/>
                  </a:moveTo>
                  <a:cubicBezTo>
                    <a:pt x="47" y="38"/>
                    <a:pt x="46" y="40"/>
                    <a:pt x="44" y="40"/>
                  </a:cubicBezTo>
                  <a:cubicBezTo>
                    <a:pt x="42" y="40"/>
                    <a:pt x="40" y="38"/>
                    <a:pt x="40" y="36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7"/>
                    <a:pt x="42" y="5"/>
                    <a:pt x="44" y="5"/>
                  </a:cubicBezTo>
                  <a:cubicBezTo>
                    <a:pt x="46" y="5"/>
                    <a:pt x="47" y="7"/>
                    <a:pt x="47" y="9"/>
                  </a:cubicBezTo>
                  <a:lnTo>
                    <a:pt x="47" y="36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2" name="íṣḻïḍè"/>
            <p:cNvSpPr/>
            <p:nvPr/>
          </p:nvSpPr>
          <p:spPr bwMode="auto">
            <a:xfrm>
              <a:off x="3970534" y="4246588"/>
              <a:ext cx="134369" cy="180787"/>
            </a:xfrm>
            <a:custGeom>
              <a:avLst/>
              <a:gdLst>
                <a:gd name="T0" fmla="*/ 46 w 53"/>
                <a:gd name="T1" fmla="*/ 0 h 71"/>
                <a:gd name="T2" fmla="*/ 7 w 53"/>
                <a:gd name="T3" fmla="*/ 0 h 71"/>
                <a:gd name="T4" fmla="*/ 0 w 53"/>
                <a:gd name="T5" fmla="*/ 7 h 71"/>
                <a:gd name="T6" fmla="*/ 0 w 53"/>
                <a:gd name="T7" fmla="*/ 64 h 71"/>
                <a:gd name="T8" fmla="*/ 7 w 53"/>
                <a:gd name="T9" fmla="*/ 71 h 71"/>
                <a:gd name="T10" fmla="*/ 46 w 53"/>
                <a:gd name="T11" fmla="*/ 71 h 71"/>
                <a:gd name="T12" fmla="*/ 53 w 53"/>
                <a:gd name="T13" fmla="*/ 64 h 71"/>
                <a:gd name="T14" fmla="*/ 53 w 53"/>
                <a:gd name="T15" fmla="*/ 7 h 71"/>
                <a:gd name="T16" fmla="*/ 46 w 53"/>
                <a:gd name="T17" fmla="*/ 0 h 71"/>
                <a:gd name="T18" fmla="*/ 18 w 53"/>
                <a:gd name="T19" fmla="*/ 60 h 71"/>
                <a:gd name="T20" fmla="*/ 9 w 53"/>
                <a:gd name="T21" fmla="*/ 60 h 71"/>
                <a:gd name="T22" fmla="*/ 6 w 53"/>
                <a:gd name="T23" fmla="*/ 57 h 71"/>
                <a:gd name="T24" fmla="*/ 9 w 53"/>
                <a:gd name="T25" fmla="*/ 55 h 71"/>
                <a:gd name="T26" fmla="*/ 18 w 53"/>
                <a:gd name="T27" fmla="*/ 55 h 71"/>
                <a:gd name="T28" fmla="*/ 21 w 53"/>
                <a:gd name="T29" fmla="*/ 57 h 71"/>
                <a:gd name="T30" fmla="*/ 18 w 53"/>
                <a:gd name="T31" fmla="*/ 60 h 71"/>
                <a:gd name="T32" fmla="*/ 26 w 53"/>
                <a:gd name="T33" fmla="*/ 60 h 71"/>
                <a:gd name="T34" fmla="*/ 23 w 53"/>
                <a:gd name="T35" fmla="*/ 57 h 71"/>
                <a:gd name="T36" fmla="*/ 26 w 53"/>
                <a:gd name="T37" fmla="*/ 54 h 71"/>
                <a:gd name="T38" fmla="*/ 29 w 53"/>
                <a:gd name="T39" fmla="*/ 57 h 71"/>
                <a:gd name="T40" fmla="*/ 26 w 53"/>
                <a:gd name="T41" fmla="*/ 60 h 71"/>
                <a:gd name="T42" fmla="*/ 44 w 53"/>
                <a:gd name="T43" fmla="*/ 60 h 71"/>
                <a:gd name="T44" fmla="*/ 34 w 53"/>
                <a:gd name="T45" fmla="*/ 60 h 71"/>
                <a:gd name="T46" fmla="*/ 32 w 53"/>
                <a:gd name="T47" fmla="*/ 57 h 71"/>
                <a:gd name="T48" fmla="*/ 34 w 53"/>
                <a:gd name="T49" fmla="*/ 55 h 71"/>
                <a:gd name="T50" fmla="*/ 44 w 53"/>
                <a:gd name="T51" fmla="*/ 55 h 71"/>
                <a:gd name="T52" fmla="*/ 46 w 53"/>
                <a:gd name="T53" fmla="*/ 57 h 71"/>
                <a:gd name="T54" fmla="*/ 44 w 53"/>
                <a:gd name="T55" fmla="*/ 60 h 71"/>
                <a:gd name="T56" fmla="*/ 47 w 53"/>
                <a:gd name="T57" fmla="*/ 48 h 71"/>
                <a:gd name="T58" fmla="*/ 6 w 53"/>
                <a:gd name="T59" fmla="*/ 48 h 71"/>
                <a:gd name="T60" fmla="*/ 6 w 53"/>
                <a:gd name="T61" fmla="*/ 9 h 71"/>
                <a:gd name="T62" fmla="*/ 7 w 53"/>
                <a:gd name="T63" fmla="*/ 8 h 71"/>
                <a:gd name="T64" fmla="*/ 46 w 53"/>
                <a:gd name="T65" fmla="*/ 8 h 71"/>
                <a:gd name="T66" fmla="*/ 47 w 53"/>
                <a:gd name="T67" fmla="*/ 9 h 71"/>
                <a:gd name="T68" fmla="*/ 47 w 53"/>
                <a:gd name="T69" fmla="*/ 4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" h="71">
                  <a:moveTo>
                    <a:pt x="46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50" y="71"/>
                    <a:pt x="53" y="68"/>
                    <a:pt x="53" y="64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3"/>
                    <a:pt x="50" y="0"/>
                    <a:pt x="46" y="0"/>
                  </a:cubicBezTo>
                  <a:close/>
                  <a:moveTo>
                    <a:pt x="18" y="60"/>
                  </a:moveTo>
                  <a:cubicBezTo>
                    <a:pt x="9" y="60"/>
                    <a:pt x="9" y="60"/>
                    <a:pt x="9" y="60"/>
                  </a:cubicBezTo>
                  <a:cubicBezTo>
                    <a:pt x="8" y="60"/>
                    <a:pt x="6" y="58"/>
                    <a:pt x="6" y="57"/>
                  </a:cubicBezTo>
                  <a:cubicBezTo>
                    <a:pt x="6" y="56"/>
                    <a:pt x="8" y="55"/>
                    <a:pt x="9" y="5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20" y="55"/>
                    <a:pt x="21" y="56"/>
                    <a:pt x="21" y="57"/>
                  </a:cubicBezTo>
                  <a:cubicBezTo>
                    <a:pt x="21" y="58"/>
                    <a:pt x="20" y="60"/>
                    <a:pt x="18" y="60"/>
                  </a:cubicBezTo>
                  <a:close/>
                  <a:moveTo>
                    <a:pt x="26" y="60"/>
                  </a:moveTo>
                  <a:cubicBezTo>
                    <a:pt x="24" y="60"/>
                    <a:pt x="23" y="59"/>
                    <a:pt x="23" y="57"/>
                  </a:cubicBezTo>
                  <a:cubicBezTo>
                    <a:pt x="23" y="56"/>
                    <a:pt x="24" y="54"/>
                    <a:pt x="26" y="54"/>
                  </a:cubicBezTo>
                  <a:cubicBezTo>
                    <a:pt x="28" y="54"/>
                    <a:pt x="29" y="56"/>
                    <a:pt x="29" y="57"/>
                  </a:cubicBezTo>
                  <a:cubicBezTo>
                    <a:pt x="29" y="59"/>
                    <a:pt x="28" y="60"/>
                    <a:pt x="26" y="60"/>
                  </a:cubicBezTo>
                  <a:close/>
                  <a:moveTo>
                    <a:pt x="44" y="60"/>
                  </a:moveTo>
                  <a:cubicBezTo>
                    <a:pt x="34" y="60"/>
                    <a:pt x="34" y="60"/>
                    <a:pt x="34" y="60"/>
                  </a:cubicBezTo>
                  <a:cubicBezTo>
                    <a:pt x="33" y="60"/>
                    <a:pt x="32" y="58"/>
                    <a:pt x="32" y="57"/>
                  </a:cubicBezTo>
                  <a:cubicBezTo>
                    <a:pt x="32" y="56"/>
                    <a:pt x="33" y="55"/>
                    <a:pt x="34" y="55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45" y="55"/>
                    <a:pt x="46" y="56"/>
                    <a:pt x="46" y="57"/>
                  </a:cubicBezTo>
                  <a:cubicBezTo>
                    <a:pt x="46" y="58"/>
                    <a:pt x="45" y="60"/>
                    <a:pt x="44" y="60"/>
                  </a:cubicBezTo>
                  <a:close/>
                  <a:moveTo>
                    <a:pt x="47" y="48"/>
                  </a:moveTo>
                  <a:cubicBezTo>
                    <a:pt x="6" y="48"/>
                    <a:pt x="6" y="48"/>
                    <a:pt x="6" y="4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7" y="8"/>
                    <a:pt x="47" y="9"/>
                  </a:cubicBezTo>
                  <a:lnTo>
                    <a:pt x="47" y="4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3" name="isḻïḍe"/>
            <p:cNvSpPr/>
            <p:nvPr/>
          </p:nvSpPr>
          <p:spPr bwMode="auto">
            <a:xfrm>
              <a:off x="3716455" y="4168410"/>
              <a:ext cx="207660" cy="169793"/>
            </a:xfrm>
            <a:custGeom>
              <a:avLst/>
              <a:gdLst>
                <a:gd name="T0" fmla="*/ 74 w 82"/>
                <a:gd name="T1" fmla="*/ 0 h 67"/>
                <a:gd name="T2" fmla="*/ 8 w 82"/>
                <a:gd name="T3" fmla="*/ 0 h 67"/>
                <a:gd name="T4" fmla="*/ 0 w 82"/>
                <a:gd name="T5" fmla="*/ 8 h 67"/>
                <a:gd name="T6" fmla="*/ 0 w 82"/>
                <a:gd name="T7" fmla="*/ 59 h 67"/>
                <a:gd name="T8" fmla="*/ 8 w 82"/>
                <a:gd name="T9" fmla="*/ 67 h 67"/>
                <a:gd name="T10" fmla="*/ 74 w 82"/>
                <a:gd name="T11" fmla="*/ 67 h 67"/>
                <a:gd name="T12" fmla="*/ 82 w 82"/>
                <a:gd name="T13" fmla="*/ 59 h 67"/>
                <a:gd name="T14" fmla="*/ 82 w 82"/>
                <a:gd name="T15" fmla="*/ 8 h 67"/>
                <a:gd name="T16" fmla="*/ 74 w 82"/>
                <a:gd name="T17" fmla="*/ 0 h 67"/>
                <a:gd name="T18" fmla="*/ 74 w 82"/>
                <a:gd name="T19" fmla="*/ 59 h 67"/>
                <a:gd name="T20" fmla="*/ 8 w 82"/>
                <a:gd name="T21" fmla="*/ 59 h 67"/>
                <a:gd name="T22" fmla="*/ 8 w 82"/>
                <a:gd name="T23" fmla="*/ 8 h 67"/>
                <a:gd name="T24" fmla="*/ 74 w 82"/>
                <a:gd name="T25" fmla="*/ 8 h 67"/>
                <a:gd name="T26" fmla="*/ 74 w 82"/>
                <a:gd name="T27" fmla="*/ 5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67">
                  <a:moveTo>
                    <a:pt x="74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3"/>
                    <a:pt x="4" y="67"/>
                    <a:pt x="8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9" y="67"/>
                    <a:pt x="82" y="63"/>
                    <a:pt x="82" y="59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82" y="3"/>
                    <a:pt x="79" y="0"/>
                    <a:pt x="74" y="0"/>
                  </a:cubicBezTo>
                  <a:close/>
                  <a:moveTo>
                    <a:pt x="74" y="59"/>
                  </a:moveTo>
                  <a:cubicBezTo>
                    <a:pt x="8" y="59"/>
                    <a:pt x="8" y="59"/>
                    <a:pt x="8" y="5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4" y="8"/>
                    <a:pt x="74" y="8"/>
                    <a:pt x="74" y="8"/>
                  </a:cubicBezTo>
                  <a:lnTo>
                    <a:pt x="74" y="5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4" name="îšḷïďê"/>
            <p:cNvSpPr/>
            <p:nvPr/>
          </p:nvSpPr>
          <p:spPr bwMode="auto">
            <a:xfrm>
              <a:off x="3756766" y="4213607"/>
              <a:ext cx="129482" cy="73292"/>
            </a:xfrm>
            <a:custGeom>
              <a:avLst/>
              <a:gdLst>
                <a:gd name="T0" fmla="*/ 23 w 51"/>
                <a:gd name="T1" fmla="*/ 29 h 29"/>
                <a:gd name="T2" fmla="*/ 51 w 51"/>
                <a:gd name="T3" fmla="*/ 29 h 29"/>
                <a:gd name="T4" fmla="*/ 37 w 51"/>
                <a:gd name="T5" fmla="*/ 7 h 29"/>
                <a:gd name="T6" fmla="*/ 33 w 51"/>
                <a:gd name="T7" fmla="*/ 13 h 29"/>
                <a:gd name="T8" fmla="*/ 30 w 51"/>
                <a:gd name="T9" fmla="*/ 18 h 29"/>
                <a:gd name="T10" fmla="*/ 30 w 51"/>
                <a:gd name="T11" fmla="*/ 18 h 29"/>
                <a:gd name="T12" fmla="*/ 26 w 51"/>
                <a:gd name="T13" fmla="*/ 24 h 29"/>
                <a:gd name="T14" fmla="*/ 24 w 51"/>
                <a:gd name="T15" fmla="*/ 25 h 29"/>
                <a:gd name="T16" fmla="*/ 23 w 51"/>
                <a:gd name="T17" fmla="*/ 23 h 29"/>
                <a:gd name="T18" fmla="*/ 28 w 51"/>
                <a:gd name="T19" fmla="*/ 15 h 29"/>
                <a:gd name="T20" fmla="*/ 18 w 51"/>
                <a:gd name="T21" fmla="*/ 0 h 29"/>
                <a:gd name="T22" fmla="*/ 0 w 51"/>
                <a:gd name="T23" fmla="*/ 29 h 29"/>
                <a:gd name="T24" fmla="*/ 24 w 51"/>
                <a:gd name="T25" fmla="*/ 29 h 29"/>
                <a:gd name="T26" fmla="*/ 23 w 51"/>
                <a:gd name="T2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29">
                  <a:moveTo>
                    <a:pt x="23" y="29"/>
                  </a:moveTo>
                  <a:cubicBezTo>
                    <a:pt x="51" y="29"/>
                    <a:pt x="51" y="29"/>
                    <a:pt x="51" y="29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5"/>
                    <a:pt x="25" y="25"/>
                    <a:pt x="24" y="25"/>
                  </a:cubicBezTo>
                  <a:cubicBezTo>
                    <a:pt x="23" y="24"/>
                    <a:pt x="23" y="23"/>
                    <a:pt x="23" y="23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23" y="2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5" name="ïṣliḍè"/>
            <p:cNvSpPr/>
            <p:nvPr/>
          </p:nvSpPr>
          <p:spPr bwMode="auto">
            <a:xfrm>
              <a:off x="3902128" y="3955864"/>
              <a:ext cx="210104" cy="164907"/>
            </a:xfrm>
            <a:custGeom>
              <a:avLst/>
              <a:gdLst>
                <a:gd name="T0" fmla="*/ 0 w 83"/>
                <a:gd name="T1" fmla="*/ 0 h 65"/>
                <a:gd name="T2" fmla="*/ 0 w 83"/>
                <a:gd name="T3" fmla="*/ 58 h 65"/>
                <a:gd name="T4" fmla="*/ 6 w 83"/>
                <a:gd name="T5" fmla="*/ 65 h 65"/>
                <a:gd name="T6" fmla="*/ 77 w 83"/>
                <a:gd name="T7" fmla="*/ 65 h 65"/>
                <a:gd name="T8" fmla="*/ 83 w 83"/>
                <a:gd name="T9" fmla="*/ 58 h 65"/>
                <a:gd name="T10" fmla="*/ 83 w 83"/>
                <a:gd name="T11" fmla="*/ 0 h 65"/>
                <a:gd name="T12" fmla="*/ 0 w 83"/>
                <a:gd name="T13" fmla="*/ 0 h 65"/>
                <a:gd name="T14" fmla="*/ 77 w 83"/>
                <a:gd name="T15" fmla="*/ 52 h 65"/>
                <a:gd name="T16" fmla="*/ 71 w 83"/>
                <a:gd name="T17" fmla="*/ 58 h 65"/>
                <a:gd name="T18" fmla="*/ 11 w 83"/>
                <a:gd name="T19" fmla="*/ 58 h 65"/>
                <a:gd name="T20" fmla="*/ 6 w 83"/>
                <a:gd name="T21" fmla="*/ 52 h 65"/>
                <a:gd name="T22" fmla="*/ 6 w 83"/>
                <a:gd name="T23" fmla="*/ 14 h 65"/>
                <a:gd name="T24" fmla="*/ 77 w 83"/>
                <a:gd name="T25" fmla="*/ 14 h 65"/>
                <a:gd name="T26" fmla="*/ 77 w 83"/>
                <a:gd name="T27" fmla="*/ 5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65">
                  <a:moveTo>
                    <a:pt x="0" y="0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0" y="62"/>
                    <a:pt x="3" y="65"/>
                    <a:pt x="6" y="65"/>
                  </a:cubicBezTo>
                  <a:cubicBezTo>
                    <a:pt x="77" y="65"/>
                    <a:pt x="77" y="65"/>
                    <a:pt x="77" y="65"/>
                  </a:cubicBezTo>
                  <a:cubicBezTo>
                    <a:pt x="80" y="65"/>
                    <a:pt x="83" y="62"/>
                    <a:pt x="83" y="5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  <a:moveTo>
                    <a:pt x="77" y="52"/>
                  </a:moveTo>
                  <a:cubicBezTo>
                    <a:pt x="77" y="55"/>
                    <a:pt x="74" y="58"/>
                    <a:pt x="7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8" y="58"/>
                    <a:pt x="6" y="55"/>
                    <a:pt x="6" y="52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7" y="14"/>
                    <a:pt x="77" y="14"/>
                    <a:pt x="77" y="14"/>
                  </a:cubicBezTo>
                  <a:lnTo>
                    <a:pt x="77" y="5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6" name="îSľíḍê"/>
            <p:cNvSpPr/>
            <p:nvPr/>
          </p:nvSpPr>
          <p:spPr bwMode="auto">
            <a:xfrm>
              <a:off x="3957097" y="4109777"/>
              <a:ext cx="96501" cy="56190"/>
            </a:xfrm>
            <a:custGeom>
              <a:avLst/>
              <a:gdLst>
                <a:gd name="T0" fmla="*/ 38 w 38"/>
                <a:gd name="T1" fmla="*/ 17 h 22"/>
                <a:gd name="T2" fmla="*/ 21 w 38"/>
                <a:gd name="T3" fmla="*/ 1 h 22"/>
                <a:gd name="T4" fmla="*/ 19 w 38"/>
                <a:gd name="T5" fmla="*/ 0 h 22"/>
                <a:gd name="T6" fmla="*/ 19 w 38"/>
                <a:gd name="T7" fmla="*/ 0 h 22"/>
                <a:gd name="T8" fmla="*/ 19 w 38"/>
                <a:gd name="T9" fmla="*/ 0 h 22"/>
                <a:gd name="T10" fmla="*/ 18 w 38"/>
                <a:gd name="T11" fmla="*/ 1 h 22"/>
                <a:gd name="T12" fmla="*/ 1 w 38"/>
                <a:gd name="T13" fmla="*/ 17 h 22"/>
                <a:gd name="T14" fmla="*/ 1 w 38"/>
                <a:gd name="T15" fmla="*/ 20 h 22"/>
                <a:gd name="T16" fmla="*/ 4 w 38"/>
                <a:gd name="T17" fmla="*/ 20 h 22"/>
                <a:gd name="T18" fmla="*/ 17 w 38"/>
                <a:gd name="T19" fmla="*/ 7 h 22"/>
                <a:gd name="T20" fmla="*/ 17 w 38"/>
                <a:gd name="T21" fmla="*/ 20 h 22"/>
                <a:gd name="T22" fmla="*/ 19 w 38"/>
                <a:gd name="T23" fmla="*/ 22 h 22"/>
                <a:gd name="T24" fmla="*/ 21 w 38"/>
                <a:gd name="T25" fmla="*/ 20 h 22"/>
                <a:gd name="T26" fmla="*/ 21 w 38"/>
                <a:gd name="T27" fmla="*/ 7 h 22"/>
                <a:gd name="T28" fmla="*/ 35 w 38"/>
                <a:gd name="T29" fmla="*/ 20 h 22"/>
                <a:gd name="T30" fmla="*/ 38 w 38"/>
                <a:gd name="T31" fmla="*/ 20 h 22"/>
                <a:gd name="T32" fmla="*/ 38 w 38"/>
                <a:gd name="T33" fmla="*/ 1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22">
                  <a:moveTo>
                    <a:pt x="38" y="17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8" y="0"/>
                    <a:pt x="18" y="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8"/>
                    <a:pt x="0" y="20"/>
                    <a:pt x="1" y="20"/>
                  </a:cubicBezTo>
                  <a:cubicBezTo>
                    <a:pt x="2" y="21"/>
                    <a:pt x="3" y="21"/>
                    <a:pt x="4" y="2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21" y="22"/>
                    <a:pt x="21" y="21"/>
                    <a:pt x="21" y="20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1"/>
                    <a:pt x="37" y="21"/>
                    <a:pt x="38" y="20"/>
                  </a:cubicBezTo>
                  <a:cubicBezTo>
                    <a:pt x="38" y="20"/>
                    <a:pt x="38" y="18"/>
                    <a:pt x="38" y="1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7" name="îSlïḓe"/>
            <p:cNvSpPr/>
            <p:nvPr/>
          </p:nvSpPr>
          <p:spPr bwMode="auto">
            <a:xfrm>
              <a:off x="3930224" y="4005947"/>
              <a:ext cx="73292" cy="79400"/>
            </a:xfrm>
            <a:custGeom>
              <a:avLst/>
              <a:gdLst>
                <a:gd name="T0" fmla="*/ 15 w 29"/>
                <a:gd name="T1" fmla="*/ 15 h 31"/>
                <a:gd name="T2" fmla="*/ 29 w 29"/>
                <a:gd name="T3" fmla="*/ 13 h 31"/>
                <a:gd name="T4" fmla="*/ 26 w 29"/>
                <a:gd name="T5" fmla="*/ 7 h 31"/>
                <a:gd name="T6" fmla="*/ 6 w 29"/>
                <a:gd name="T7" fmla="*/ 5 h 31"/>
                <a:gd name="T8" fmla="*/ 5 w 29"/>
                <a:gd name="T9" fmla="*/ 24 h 31"/>
                <a:gd name="T10" fmla="*/ 24 w 29"/>
                <a:gd name="T11" fmla="*/ 26 h 31"/>
                <a:gd name="T12" fmla="*/ 15 w 29"/>
                <a:gd name="T13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31">
                  <a:moveTo>
                    <a:pt x="15" y="15"/>
                  </a:moveTo>
                  <a:cubicBezTo>
                    <a:pt x="29" y="13"/>
                    <a:pt x="29" y="13"/>
                    <a:pt x="29" y="13"/>
                  </a:cubicBezTo>
                  <a:cubicBezTo>
                    <a:pt x="29" y="11"/>
                    <a:pt x="28" y="9"/>
                    <a:pt x="26" y="7"/>
                  </a:cubicBezTo>
                  <a:cubicBezTo>
                    <a:pt x="21" y="1"/>
                    <a:pt x="12" y="0"/>
                    <a:pt x="6" y="5"/>
                  </a:cubicBezTo>
                  <a:cubicBezTo>
                    <a:pt x="1" y="10"/>
                    <a:pt x="0" y="19"/>
                    <a:pt x="5" y="24"/>
                  </a:cubicBezTo>
                  <a:cubicBezTo>
                    <a:pt x="10" y="30"/>
                    <a:pt x="18" y="31"/>
                    <a:pt x="24" y="26"/>
                  </a:cubicBezTo>
                  <a:lnTo>
                    <a:pt x="15" y="1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8" name="ïšḻîdê"/>
            <p:cNvSpPr/>
            <p:nvPr/>
          </p:nvSpPr>
          <p:spPr bwMode="auto">
            <a:xfrm>
              <a:off x="4018174" y="4026713"/>
              <a:ext cx="61077" cy="488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9" name="iŝļïďê"/>
            <p:cNvSpPr/>
            <p:nvPr/>
          </p:nvSpPr>
          <p:spPr bwMode="auto">
            <a:xfrm>
              <a:off x="4018174" y="4043814"/>
              <a:ext cx="61077" cy="488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0" name="ïṥlîḑê"/>
            <p:cNvSpPr/>
            <p:nvPr/>
          </p:nvSpPr>
          <p:spPr bwMode="auto">
            <a:xfrm>
              <a:off x="4018174" y="4059694"/>
              <a:ext cx="41532" cy="732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1" name="íś1íḋè"/>
            <p:cNvSpPr/>
            <p:nvPr/>
          </p:nvSpPr>
          <p:spPr bwMode="auto">
            <a:xfrm>
              <a:off x="4168422" y="4156195"/>
              <a:ext cx="20766" cy="19545"/>
            </a:xfrm>
            <a:custGeom>
              <a:avLst/>
              <a:gdLst>
                <a:gd name="T0" fmla="*/ 1 w 8"/>
                <a:gd name="T1" fmla="*/ 5 h 8"/>
                <a:gd name="T2" fmla="*/ 1 w 8"/>
                <a:gd name="T3" fmla="*/ 5 h 8"/>
                <a:gd name="T4" fmla="*/ 4 w 8"/>
                <a:gd name="T5" fmla="*/ 8 h 8"/>
                <a:gd name="T6" fmla="*/ 7 w 8"/>
                <a:gd name="T7" fmla="*/ 5 h 8"/>
                <a:gd name="T8" fmla="*/ 7 w 8"/>
                <a:gd name="T9" fmla="*/ 5 h 8"/>
                <a:gd name="T10" fmla="*/ 8 w 8"/>
                <a:gd name="T11" fmla="*/ 4 h 8"/>
                <a:gd name="T12" fmla="*/ 7 w 8"/>
                <a:gd name="T13" fmla="*/ 3 h 8"/>
                <a:gd name="T14" fmla="*/ 4 w 8"/>
                <a:gd name="T15" fmla="*/ 0 h 8"/>
                <a:gd name="T16" fmla="*/ 1 w 8"/>
                <a:gd name="T17" fmla="*/ 3 h 8"/>
                <a:gd name="T18" fmla="*/ 0 w 8"/>
                <a:gd name="T19" fmla="*/ 4 h 8"/>
                <a:gd name="T20" fmla="*/ 1 w 8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2" y="7"/>
                    <a:pt x="3" y="8"/>
                    <a:pt x="4" y="8"/>
                  </a:cubicBezTo>
                  <a:cubicBezTo>
                    <a:pt x="5" y="8"/>
                    <a:pt x="6" y="7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5"/>
                    <a:pt x="8" y="4"/>
                  </a:cubicBezTo>
                  <a:cubicBezTo>
                    <a:pt x="8" y="4"/>
                    <a:pt x="7" y="3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2" name="iṧḷïḋè"/>
            <p:cNvSpPr/>
            <p:nvPr/>
          </p:nvSpPr>
          <p:spPr bwMode="auto">
            <a:xfrm>
              <a:off x="4198961" y="4156195"/>
              <a:ext cx="19545" cy="19545"/>
            </a:xfrm>
            <a:custGeom>
              <a:avLst/>
              <a:gdLst>
                <a:gd name="T0" fmla="*/ 1 w 8"/>
                <a:gd name="T1" fmla="*/ 5 h 8"/>
                <a:gd name="T2" fmla="*/ 1 w 8"/>
                <a:gd name="T3" fmla="*/ 5 h 8"/>
                <a:gd name="T4" fmla="*/ 4 w 8"/>
                <a:gd name="T5" fmla="*/ 8 h 8"/>
                <a:gd name="T6" fmla="*/ 7 w 8"/>
                <a:gd name="T7" fmla="*/ 5 h 8"/>
                <a:gd name="T8" fmla="*/ 7 w 8"/>
                <a:gd name="T9" fmla="*/ 5 h 8"/>
                <a:gd name="T10" fmla="*/ 8 w 8"/>
                <a:gd name="T11" fmla="*/ 4 h 8"/>
                <a:gd name="T12" fmla="*/ 7 w 8"/>
                <a:gd name="T13" fmla="*/ 3 h 8"/>
                <a:gd name="T14" fmla="*/ 4 w 8"/>
                <a:gd name="T15" fmla="*/ 0 h 8"/>
                <a:gd name="T16" fmla="*/ 1 w 8"/>
                <a:gd name="T17" fmla="*/ 3 h 8"/>
                <a:gd name="T18" fmla="*/ 0 w 8"/>
                <a:gd name="T19" fmla="*/ 4 h 8"/>
                <a:gd name="T20" fmla="*/ 1 w 8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7"/>
                    <a:pt x="3" y="8"/>
                    <a:pt x="4" y="8"/>
                  </a:cubicBezTo>
                  <a:cubicBezTo>
                    <a:pt x="5" y="8"/>
                    <a:pt x="6" y="7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5"/>
                    <a:pt x="8" y="4"/>
                  </a:cubicBezTo>
                  <a:cubicBezTo>
                    <a:pt x="8" y="4"/>
                    <a:pt x="7" y="3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3" name="iṧlîde"/>
            <p:cNvSpPr/>
            <p:nvPr/>
          </p:nvSpPr>
          <p:spPr bwMode="auto">
            <a:xfrm>
              <a:off x="4229499" y="4156195"/>
              <a:ext cx="19545" cy="19545"/>
            </a:xfrm>
            <a:custGeom>
              <a:avLst/>
              <a:gdLst>
                <a:gd name="T0" fmla="*/ 1 w 8"/>
                <a:gd name="T1" fmla="*/ 5 h 8"/>
                <a:gd name="T2" fmla="*/ 1 w 8"/>
                <a:gd name="T3" fmla="*/ 5 h 8"/>
                <a:gd name="T4" fmla="*/ 4 w 8"/>
                <a:gd name="T5" fmla="*/ 8 h 8"/>
                <a:gd name="T6" fmla="*/ 7 w 8"/>
                <a:gd name="T7" fmla="*/ 5 h 8"/>
                <a:gd name="T8" fmla="*/ 7 w 8"/>
                <a:gd name="T9" fmla="*/ 5 h 8"/>
                <a:gd name="T10" fmla="*/ 8 w 8"/>
                <a:gd name="T11" fmla="*/ 4 h 8"/>
                <a:gd name="T12" fmla="*/ 7 w 8"/>
                <a:gd name="T13" fmla="*/ 3 h 8"/>
                <a:gd name="T14" fmla="*/ 4 w 8"/>
                <a:gd name="T15" fmla="*/ 0 h 8"/>
                <a:gd name="T16" fmla="*/ 1 w 8"/>
                <a:gd name="T17" fmla="*/ 3 h 8"/>
                <a:gd name="T18" fmla="*/ 0 w 8"/>
                <a:gd name="T19" fmla="*/ 4 h 8"/>
                <a:gd name="T20" fmla="*/ 1 w 8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7"/>
                    <a:pt x="3" y="8"/>
                    <a:pt x="4" y="8"/>
                  </a:cubicBezTo>
                  <a:cubicBezTo>
                    <a:pt x="5" y="8"/>
                    <a:pt x="6" y="7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5"/>
                    <a:pt x="8" y="4"/>
                  </a:cubicBezTo>
                  <a:cubicBezTo>
                    <a:pt x="8" y="4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4" name="ïṡľidé"/>
            <p:cNvSpPr/>
            <p:nvPr/>
          </p:nvSpPr>
          <p:spPr bwMode="auto">
            <a:xfrm>
              <a:off x="4260037" y="4156195"/>
              <a:ext cx="19545" cy="19545"/>
            </a:xfrm>
            <a:custGeom>
              <a:avLst/>
              <a:gdLst>
                <a:gd name="T0" fmla="*/ 1 w 8"/>
                <a:gd name="T1" fmla="*/ 5 h 8"/>
                <a:gd name="T2" fmla="*/ 1 w 8"/>
                <a:gd name="T3" fmla="*/ 5 h 8"/>
                <a:gd name="T4" fmla="*/ 4 w 8"/>
                <a:gd name="T5" fmla="*/ 8 h 8"/>
                <a:gd name="T6" fmla="*/ 7 w 8"/>
                <a:gd name="T7" fmla="*/ 5 h 8"/>
                <a:gd name="T8" fmla="*/ 7 w 8"/>
                <a:gd name="T9" fmla="*/ 5 h 8"/>
                <a:gd name="T10" fmla="*/ 8 w 8"/>
                <a:gd name="T11" fmla="*/ 4 h 8"/>
                <a:gd name="T12" fmla="*/ 7 w 8"/>
                <a:gd name="T13" fmla="*/ 3 h 8"/>
                <a:gd name="T14" fmla="*/ 4 w 8"/>
                <a:gd name="T15" fmla="*/ 0 h 8"/>
                <a:gd name="T16" fmla="*/ 1 w 8"/>
                <a:gd name="T17" fmla="*/ 3 h 8"/>
                <a:gd name="T18" fmla="*/ 0 w 8"/>
                <a:gd name="T19" fmla="*/ 4 h 8"/>
                <a:gd name="T20" fmla="*/ 1 w 8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7"/>
                    <a:pt x="2" y="8"/>
                    <a:pt x="4" y="8"/>
                  </a:cubicBezTo>
                  <a:cubicBezTo>
                    <a:pt x="5" y="8"/>
                    <a:pt x="6" y="7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5"/>
                    <a:pt x="8" y="4"/>
                  </a:cubicBezTo>
                  <a:cubicBezTo>
                    <a:pt x="8" y="4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5" name="ïṣlíḑê"/>
            <p:cNvSpPr/>
            <p:nvPr/>
          </p:nvSpPr>
          <p:spPr bwMode="auto">
            <a:xfrm>
              <a:off x="4290575" y="4156195"/>
              <a:ext cx="17101" cy="19545"/>
            </a:xfrm>
            <a:custGeom>
              <a:avLst/>
              <a:gdLst>
                <a:gd name="T0" fmla="*/ 1 w 7"/>
                <a:gd name="T1" fmla="*/ 5 h 8"/>
                <a:gd name="T2" fmla="*/ 1 w 7"/>
                <a:gd name="T3" fmla="*/ 5 h 8"/>
                <a:gd name="T4" fmla="*/ 4 w 7"/>
                <a:gd name="T5" fmla="*/ 8 h 8"/>
                <a:gd name="T6" fmla="*/ 6 w 7"/>
                <a:gd name="T7" fmla="*/ 5 h 8"/>
                <a:gd name="T8" fmla="*/ 7 w 7"/>
                <a:gd name="T9" fmla="*/ 5 h 8"/>
                <a:gd name="T10" fmla="*/ 7 w 7"/>
                <a:gd name="T11" fmla="*/ 4 h 8"/>
                <a:gd name="T12" fmla="*/ 7 w 7"/>
                <a:gd name="T13" fmla="*/ 3 h 8"/>
                <a:gd name="T14" fmla="*/ 4 w 7"/>
                <a:gd name="T15" fmla="*/ 0 h 8"/>
                <a:gd name="T16" fmla="*/ 0 w 7"/>
                <a:gd name="T17" fmla="*/ 3 h 8"/>
                <a:gd name="T18" fmla="*/ 0 w 7"/>
                <a:gd name="T19" fmla="*/ 4 h 8"/>
                <a:gd name="T20" fmla="*/ 1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7"/>
                    <a:pt x="2" y="8"/>
                    <a:pt x="4" y="8"/>
                  </a:cubicBezTo>
                  <a:cubicBezTo>
                    <a:pt x="5" y="8"/>
                    <a:pt x="6" y="7"/>
                    <a:pt x="6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6" name="îSļíḑè"/>
            <p:cNvSpPr/>
            <p:nvPr/>
          </p:nvSpPr>
          <p:spPr bwMode="auto">
            <a:xfrm>
              <a:off x="4163536" y="4175740"/>
              <a:ext cx="151470" cy="63520"/>
            </a:xfrm>
            <a:custGeom>
              <a:avLst/>
              <a:gdLst>
                <a:gd name="T0" fmla="*/ 60 w 60"/>
                <a:gd name="T1" fmla="*/ 4 h 25"/>
                <a:gd name="T2" fmla="*/ 56 w 60"/>
                <a:gd name="T3" fmla="*/ 0 h 25"/>
                <a:gd name="T4" fmla="*/ 54 w 60"/>
                <a:gd name="T5" fmla="*/ 2 h 25"/>
                <a:gd name="T6" fmla="*/ 55 w 60"/>
                <a:gd name="T7" fmla="*/ 1 h 25"/>
                <a:gd name="T8" fmla="*/ 53 w 60"/>
                <a:gd name="T9" fmla="*/ 1 h 25"/>
                <a:gd name="T10" fmla="*/ 53 w 60"/>
                <a:gd name="T11" fmla="*/ 2 h 25"/>
                <a:gd name="T12" fmla="*/ 52 w 60"/>
                <a:gd name="T13" fmla="*/ 0 h 25"/>
                <a:gd name="T14" fmla="*/ 48 w 60"/>
                <a:gd name="T15" fmla="*/ 2 h 25"/>
                <a:gd name="T16" fmla="*/ 44 w 60"/>
                <a:gd name="T17" fmla="*/ 0 h 25"/>
                <a:gd name="T18" fmla="*/ 42 w 60"/>
                <a:gd name="T19" fmla="*/ 2 h 25"/>
                <a:gd name="T20" fmla="*/ 43 w 60"/>
                <a:gd name="T21" fmla="*/ 1 h 25"/>
                <a:gd name="T22" fmla="*/ 41 w 60"/>
                <a:gd name="T23" fmla="*/ 1 h 25"/>
                <a:gd name="T24" fmla="*/ 42 w 60"/>
                <a:gd name="T25" fmla="*/ 2 h 25"/>
                <a:gd name="T26" fmla="*/ 40 w 60"/>
                <a:gd name="T27" fmla="*/ 0 h 25"/>
                <a:gd name="T28" fmla="*/ 36 w 60"/>
                <a:gd name="T29" fmla="*/ 2 h 25"/>
                <a:gd name="T30" fmla="*/ 32 w 60"/>
                <a:gd name="T31" fmla="*/ 0 h 25"/>
                <a:gd name="T32" fmla="*/ 30 w 60"/>
                <a:gd name="T33" fmla="*/ 2 h 25"/>
                <a:gd name="T34" fmla="*/ 31 w 60"/>
                <a:gd name="T35" fmla="*/ 1 h 25"/>
                <a:gd name="T36" fmla="*/ 29 w 60"/>
                <a:gd name="T37" fmla="*/ 1 h 25"/>
                <a:gd name="T38" fmla="*/ 30 w 60"/>
                <a:gd name="T39" fmla="*/ 2 h 25"/>
                <a:gd name="T40" fmla="*/ 28 w 60"/>
                <a:gd name="T41" fmla="*/ 0 h 25"/>
                <a:gd name="T42" fmla="*/ 24 w 60"/>
                <a:gd name="T43" fmla="*/ 2 h 25"/>
                <a:gd name="T44" fmla="*/ 20 w 60"/>
                <a:gd name="T45" fmla="*/ 0 h 25"/>
                <a:gd name="T46" fmla="*/ 18 w 60"/>
                <a:gd name="T47" fmla="*/ 2 h 25"/>
                <a:gd name="T48" fmla="*/ 19 w 60"/>
                <a:gd name="T49" fmla="*/ 1 h 25"/>
                <a:gd name="T50" fmla="*/ 17 w 60"/>
                <a:gd name="T51" fmla="*/ 1 h 25"/>
                <a:gd name="T52" fmla="*/ 18 w 60"/>
                <a:gd name="T53" fmla="*/ 2 h 25"/>
                <a:gd name="T54" fmla="*/ 16 w 60"/>
                <a:gd name="T55" fmla="*/ 0 h 25"/>
                <a:gd name="T56" fmla="*/ 12 w 60"/>
                <a:gd name="T57" fmla="*/ 2 h 25"/>
                <a:gd name="T58" fmla="*/ 8 w 60"/>
                <a:gd name="T59" fmla="*/ 0 h 25"/>
                <a:gd name="T60" fmla="*/ 6 w 60"/>
                <a:gd name="T61" fmla="*/ 2 h 25"/>
                <a:gd name="T62" fmla="*/ 7 w 60"/>
                <a:gd name="T63" fmla="*/ 1 h 25"/>
                <a:gd name="T64" fmla="*/ 5 w 60"/>
                <a:gd name="T65" fmla="*/ 1 h 25"/>
                <a:gd name="T66" fmla="*/ 6 w 60"/>
                <a:gd name="T67" fmla="*/ 2 h 25"/>
                <a:gd name="T68" fmla="*/ 4 w 60"/>
                <a:gd name="T69" fmla="*/ 0 h 25"/>
                <a:gd name="T70" fmla="*/ 0 w 60"/>
                <a:gd name="T71" fmla="*/ 4 h 25"/>
                <a:gd name="T72" fmla="*/ 0 w 60"/>
                <a:gd name="T73" fmla="*/ 6 h 25"/>
                <a:gd name="T74" fmla="*/ 1 w 60"/>
                <a:gd name="T75" fmla="*/ 14 h 25"/>
                <a:gd name="T76" fmla="*/ 2 w 60"/>
                <a:gd name="T77" fmla="*/ 25 h 25"/>
                <a:gd name="T78" fmla="*/ 10 w 60"/>
                <a:gd name="T79" fmla="*/ 14 h 25"/>
                <a:gd name="T80" fmla="*/ 12 w 60"/>
                <a:gd name="T81" fmla="*/ 14 h 25"/>
                <a:gd name="T82" fmla="*/ 14 w 60"/>
                <a:gd name="T83" fmla="*/ 14 h 25"/>
                <a:gd name="T84" fmla="*/ 22 w 60"/>
                <a:gd name="T85" fmla="*/ 25 h 25"/>
                <a:gd name="T86" fmla="*/ 23 w 60"/>
                <a:gd name="T87" fmla="*/ 14 h 25"/>
                <a:gd name="T88" fmla="*/ 24 w 60"/>
                <a:gd name="T89" fmla="*/ 14 h 25"/>
                <a:gd name="T90" fmla="*/ 25 w 60"/>
                <a:gd name="T91" fmla="*/ 25 h 25"/>
                <a:gd name="T92" fmla="*/ 34 w 60"/>
                <a:gd name="T93" fmla="*/ 14 h 25"/>
                <a:gd name="T94" fmla="*/ 36 w 60"/>
                <a:gd name="T95" fmla="*/ 14 h 25"/>
                <a:gd name="T96" fmla="*/ 37 w 60"/>
                <a:gd name="T97" fmla="*/ 14 h 25"/>
                <a:gd name="T98" fmla="*/ 46 w 60"/>
                <a:gd name="T99" fmla="*/ 25 h 25"/>
                <a:gd name="T100" fmla="*/ 47 w 60"/>
                <a:gd name="T101" fmla="*/ 14 h 25"/>
                <a:gd name="T102" fmla="*/ 48 w 60"/>
                <a:gd name="T103" fmla="*/ 14 h 25"/>
                <a:gd name="T104" fmla="*/ 49 w 60"/>
                <a:gd name="T105" fmla="*/ 25 h 25"/>
                <a:gd name="T106" fmla="*/ 58 w 60"/>
                <a:gd name="T107" fmla="*/ 14 h 25"/>
                <a:gd name="T108" fmla="*/ 60 w 60"/>
                <a:gd name="T109" fmla="*/ 13 h 25"/>
                <a:gd name="T110" fmla="*/ 60 w 60"/>
                <a:gd name="T111" fmla="*/ 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" h="25">
                  <a:moveTo>
                    <a:pt x="60" y="6"/>
                  </a:moveTo>
                  <a:cubicBezTo>
                    <a:pt x="60" y="4"/>
                    <a:pt x="60" y="4"/>
                    <a:pt x="60" y="4"/>
                  </a:cubicBezTo>
                  <a:cubicBezTo>
                    <a:pt x="60" y="2"/>
                    <a:pt x="59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9" y="0"/>
                    <a:pt x="48" y="1"/>
                    <a:pt x="48" y="2"/>
                  </a:cubicBezTo>
                  <a:cubicBezTo>
                    <a:pt x="47" y="1"/>
                    <a:pt x="46" y="0"/>
                    <a:pt x="45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1"/>
                    <a:pt x="36" y="2"/>
                  </a:cubicBezTo>
                  <a:cubicBezTo>
                    <a:pt x="35" y="1"/>
                    <a:pt x="34" y="0"/>
                    <a:pt x="33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5" y="0"/>
                    <a:pt x="24" y="1"/>
                    <a:pt x="24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2" y="1"/>
                    <a:pt x="12" y="2"/>
                  </a:cubicBezTo>
                  <a:cubicBezTo>
                    <a:pt x="11" y="1"/>
                    <a:pt x="10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1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4"/>
                    <a:pt x="12" y="14"/>
                    <a:pt x="12" y="14"/>
                  </a:cubicBezTo>
                  <a:cubicBezTo>
                    <a:pt x="12" y="14"/>
                    <a:pt x="12" y="14"/>
                    <a:pt x="13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3" y="14"/>
                    <a:pt x="24" y="14"/>
                    <a:pt x="24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6" y="14"/>
                    <a:pt x="36" y="1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60" y="14"/>
                    <a:pt x="60" y="14"/>
                    <a:pt x="60" y="13"/>
                  </a:cubicBezTo>
                  <a:cubicBezTo>
                    <a:pt x="60" y="6"/>
                    <a:pt x="60" y="6"/>
                    <a:pt x="60" y="6"/>
                  </a:cubicBezTo>
                  <a:cubicBezTo>
                    <a:pt x="60" y="6"/>
                    <a:pt x="60" y="6"/>
                    <a:pt x="60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7" name="ïṩļîḍè"/>
            <p:cNvSpPr/>
            <p:nvPr/>
          </p:nvSpPr>
          <p:spPr bwMode="auto">
            <a:xfrm>
              <a:off x="4183080" y="4137872"/>
              <a:ext cx="20766" cy="20766"/>
            </a:xfrm>
            <a:custGeom>
              <a:avLst/>
              <a:gdLst>
                <a:gd name="T0" fmla="*/ 1 w 8"/>
                <a:gd name="T1" fmla="*/ 5 h 8"/>
                <a:gd name="T2" fmla="*/ 1 w 8"/>
                <a:gd name="T3" fmla="*/ 5 h 8"/>
                <a:gd name="T4" fmla="*/ 4 w 8"/>
                <a:gd name="T5" fmla="*/ 8 h 8"/>
                <a:gd name="T6" fmla="*/ 7 w 8"/>
                <a:gd name="T7" fmla="*/ 5 h 8"/>
                <a:gd name="T8" fmla="*/ 7 w 8"/>
                <a:gd name="T9" fmla="*/ 5 h 8"/>
                <a:gd name="T10" fmla="*/ 8 w 8"/>
                <a:gd name="T11" fmla="*/ 4 h 8"/>
                <a:gd name="T12" fmla="*/ 7 w 8"/>
                <a:gd name="T13" fmla="*/ 3 h 8"/>
                <a:gd name="T14" fmla="*/ 4 w 8"/>
                <a:gd name="T15" fmla="*/ 0 h 8"/>
                <a:gd name="T16" fmla="*/ 1 w 8"/>
                <a:gd name="T17" fmla="*/ 3 h 8"/>
                <a:gd name="T18" fmla="*/ 0 w 8"/>
                <a:gd name="T19" fmla="*/ 4 h 8"/>
                <a:gd name="T20" fmla="*/ 1 w 8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2" y="7"/>
                    <a:pt x="3" y="8"/>
                    <a:pt x="4" y="8"/>
                  </a:cubicBezTo>
                  <a:cubicBezTo>
                    <a:pt x="5" y="8"/>
                    <a:pt x="6" y="7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5"/>
                    <a:pt x="8" y="4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8" name="isľiďe"/>
            <p:cNvSpPr/>
            <p:nvPr/>
          </p:nvSpPr>
          <p:spPr bwMode="auto">
            <a:xfrm>
              <a:off x="4213619" y="4137872"/>
              <a:ext cx="20766" cy="20766"/>
            </a:xfrm>
            <a:custGeom>
              <a:avLst/>
              <a:gdLst>
                <a:gd name="T0" fmla="*/ 1 w 8"/>
                <a:gd name="T1" fmla="*/ 5 h 8"/>
                <a:gd name="T2" fmla="*/ 1 w 8"/>
                <a:gd name="T3" fmla="*/ 5 h 8"/>
                <a:gd name="T4" fmla="*/ 4 w 8"/>
                <a:gd name="T5" fmla="*/ 8 h 8"/>
                <a:gd name="T6" fmla="*/ 7 w 8"/>
                <a:gd name="T7" fmla="*/ 5 h 8"/>
                <a:gd name="T8" fmla="*/ 7 w 8"/>
                <a:gd name="T9" fmla="*/ 5 h 8"/>
                <a:gd name="T10" fmla="*/ 8 w 8"/>
                <a:gd name="T11" fmla="*/ 4 h 8"/>
                <a:gd name="T12" fmla="*/ 7 w 8"/>
                <a:gd name="T13" fmla="*/ 3 h 8"/>
                <a:gd name="T14" fmla="*/ 4 w 8"/>
                <a:gd name="T15" fmla="*/ 0 h 8"/>
                <a:gd name="T16" fmla="*/ 1 w 8"/>
                <a:gd name="T17" fmla="*/ 3 h 8"/>
                <a:gd name="T18" fmla="*/ 0 w 8"/>
                <a:gd name="T19" fmla="*/ 4 h 8"/>
                <a:gd name="T20" fmla="*/ 1 w 8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7"/>
                    <a:pt x="3" y="8"/>
                    <a:pt x="4" y="8"/>
                  </a:cubicBezTo>
                  <a:cubicBezTo>
                    <a:pt x="5" y="8"/>
                    <a:pt x="6" y="7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5"/>
                    <a:pt x="8" y="4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9" name="î$ľiḑe"/>
            <p:cNvSpPr/>
            <p:nvPr/>
          </p:nvSpPr>
          <p:spPr bwMode="auto">
            <a:xfrm>
              <a:off x="4244157" y="4137872"/>
              <a:ext cx="20766" cy="20766"/>
            </a:xfrm>
            <a:custGeom>
              <a:avLst/>
              <a:gdLst>
                <a:gd name="T0" fmla="*/ 1 w 8"/>
                <a:gd name="T1" fmla="*/ 5 h 8"/>
                <a:gd name="T2" fmla="*/ 1 w 8"/>
                <a:gd name="T3" fmla="*/ 5 h 8"/>
                <a:gd name="T4" fmla="*/ 4 w 8"/>
                <a:gd name="T5" fmla="*/ 8 h 8"/>
                <a:gd name="T6" fmla="*/ 7 w 8"/>
                <a:gd name="T7" fmla="*/ 5 h 8"/>
                <a:gd name="T8" fmla="*/ 7 w 8"/>
                <a:gd name="T9" fmla="*/ 5 h 8"/>
                <a:gd name="T10" fmla="*/ 8 w 8"/>
                <a:gd name="T11" fmla="*/ 4 h 8"/>
                <a:gd name="T12" fmla="*/ 7 w 8"/>
                <a:gd name="T13" fmla="*/ 3 h 8"/>
                <a:gd name="T14" fmla="*/ 4 w 8"/>
                <a:gd name="T15" fmla="*/ 0 h 8"/>
                <a:gd name="T16" fmla="*/ 1 w 8"/>
                <a:gd name="T17" fmla="*/ 3 h 8"/>
                <a:gd name="T18" fmla="*/ 0 w 8"/>
                <a:gd name="T19" fmla="*/ 4 h 8"/>
                <a:gd name="T20" fmla="*/ 1 w 8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7"/>
                    <a:pt x="2" y="8"/>
                    <a:pt x="4" y="8"/>
                  </a:cubicBezTo>
                  <a:cubicBezTo>
                    <a:pt x="5" y="8"/>
                    <a:pt x="6" y="7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5"/>
                    <a:pt x="8" y="4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0" name="íSlíḍé"/>
            <p:cNvSpPr/>
            <p:nvPr/>
          </p:nvSpPr>
          <p:spPr bwMode="auto">
            <a:xfrm>
              <a:off x="4274696" y="4137872"/>
              <a:ext cx="18323" cy="20766"/>
            </a:xfrm>
            <a:custGeom>
              <a:avLst/>
              <a:gdLst>
                <a:gd name="T0" fmla="*/ 1 w 7"/>
                <a:gd name="T1" fmla="*/ 5 h 8"/>
                <a:gd name="T2" fmla="*/ 1 w 7"/>
                <a:gd name="T3" fmla="*/ 5 h 8"/>
                <a:gd name="T4" fmla="*/ 4 w 7"/>
                <a:gd name="T5" fmla="*/ 8 h 8"/>
                <a:gd name="T6" fmla="*/ 7 w 7"/>
                <a:gd name="T7" fmla="*/ 5 h 8"/>
                <a:gd name="T8" fmla="*/ 7 w 7"/>
                <a:gd name="T9" fmla="*/ 5 h 8"/>
                <a:gd name="T10" fmla="*/ 7 w 7"/>
                <a:gd name="T11" fmla="*/ 4 h 8"/>
                <a:gd name="T12" fmla="*/ 7 w 7"/>
                <a:gd name="T13" fmla="*/ 3 h 8"/>
                <a:gd name="T14" fmla="*/ 4 w 7"/>
                <a:gd name="T15" fmla="*/ 0 h 8"/>
                <a:gd name="T16" fmla="*/ 0 w 7"/>
                <a:gd name="T17" fmla="*/ 3 h 8"/>
                <a:gd name="T18" fmla="*/ 0 w 7"/>
                <a:gd name="T19" fmla="*/ 4 h 8"/>
                <a:gd name="T20" fmla="*/ 1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7"/>
                    <a:pt x="2" y="8"/>
                    <a:pt x="4" y="8"/>
                  </a:cubicBezTo>
                  <a:cubicBezTo>
                    <a:pt x="5" y="8"/>
                    <a:pt x="6" y="7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1" name="iŝlïḋe"/>
            <p:cNvSpPr/>
            <p:nvPr/>
          </p:nvSpPr>
          <p:spPr bwMode="auto">
            <a:xfrm>
              <a:off x="4198961" y="4117106"/>
              <a:ext cx="19545" cy="20766"/>
            </a:xfrm>
            <a:custGeom>
              <a:avLst/>
              <a:gdLst>
                <a:gd name="T0" fmla="*/ 1 w 8"/>
                <a:gd name="T1" fmla="*/ 5 h 8"/>
                <a:gd name="T2" fmla="*/ 1 w 8"/>
                <a:gd name="T3" fmla="*/ 5 h 8"/>
                <a:gd name="T4" fmla="*/ 4 w 8"/>
                <a:gd name="T5" fmla="*/ 8 h 8"/>
                <a:gd name="T6" fmla="*/ 7 w 8"/>
                <a:gd name="T7" fmla="*/ 5 h 8"/>
                <a:gd name="T8" fmla="*/ 7 w 8"/>
                <a:gd name="T9" fmla="*/ 5 h 8"/>
                <a:gd name="T10" fmla="*/ 8 w 8"/>
                <a:gd name="T11" fmla="*/ 4 h 8"/>
                <a:gd name="T12" fmla="*/ 7 w 8"/>
                <a:gd name="T13" fmla="*/ 3 h 8"/>
                <a:gd name="T14" fmla="*/ 4 w 8"/>
                <a:gd name="T15" fmla="*/ 0 h 8"/>
                <a:gd name="T16" fmla="*/ 1 w 8"/>
                <a:gd name="T17" fmla="*/ 3 h 8"/>
                <a:gd name="T18" fmla="*/ 0 w 8"/>
                <a:gd name="T19" fmla="*/ 4 h 8"/>
                <a:gd name="T20" fmla="*/ 1 w 8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3" y="8"/>
                    <a:pt x="4" y="8"/>
                  </a:cubicBezTo>
                  <a:cubicBezTo>
                    <a:pt x="5" y="8"/>
                    <a:pt x="6" y="6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4"/>
                    <a:pt x="8" y="4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2" name="ïṣlïḓé"/>
            <p:cNvSpPr/>
            <p:nvPr/>
          </p:nvSpPr>
          <p:spPr bwMode="auto">
            <a:xfrm>
              <a:off x="4229499" y="4117106"/>
              <a:ext cx="19545" cy="20766"/>
            </a:xfrm>
            <a:custGeom>
              <a:avLst/>
              <a:gdLst>
                <a:gd name="T0" fmla="*/ 1 w 8"/>
                <a:gd name="T1" fmla="*/ 5 h 8"/>
                <a:gd name="T2" fmla="*/ 1 w 8"/>
                <a:gd name="T3" fmla="*/ 5 h 8"/>
                <a:gd name="T4" fmla="*/ 4 w 8"/>
                <a:gd name="T5" fmla="*/ 8 h 8"/>
                <a:gd name="T6" fmla="*/ 7 w 8"/>
                <a:gd name="T7" fmla="*/ 5 h 8"/>
                <a:gd name="T8" fmla="*/ 7 w 8"/>
                <a:gd name="T9" fmla="*/ 5 h 8"/>
                <a:gd name="T10" fmla="*/ 8 w 8"/>
                <a:gd name="T11" fmla="*/ 4 h 8"/>
                <a:gd name="T12" fmla="*/ 7 w 8"/>
                <a:gd name="T13" fmla="*/ 3 h 8"/>
                <a:gd name="T14" fmla="*/ 4 w 8"/>
                <a:gd name="T15" fmla="*/ 0 h 8"/>
                <a:gd name="T16" fmla="*/ 1 w 8"/>
                <a:gd name="T17" fmla="*/ 3 h 8"/>
                <a:gd name="T18" fmla="*/ 0 w 8"/>
                <a:gd name="T19" fmla="*/ 4 h 8"/>
                <a:gd name="T20" fmla="*/ 1 w 8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3" y="8"/>
                    <a:pt x="4" y="8"/>
                  </a:cubicBezTo>
                  <a:cubicBezTo>
                    <a:pt x="5" y="8"/>
                    <a:pt x="6" y="6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4"/>
                    <a:pt x="8" y="4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3" name="íṡḻidê"/>
            <p:cNvSpPr/>
            <p:nvPr/>
          </p:nvSpPr>
          <p:spPr bwMode="auto">
            <a:xfrm>
              <a:off x="4260037" y="4117106"/>
              <a:ext cx="19545" cy="20766"/>
            </a:xfrm>
            <a:custGeom>
              <a:avLst/>
              <a:gdLst>
                <a:gd name="T0" fmla="*/ 1 w 8"/>
                <a:gd name="T1" fmla="*/ 5 h 8"/>
                <a:gd name="T2" fmla="*/ 1 w 8"/>
                <a:gd name="T3" fmla="*/ 5 h 8"/>
                <a:gd name="T4" fmla="*/ 4 w 8"/>
                <a:gd name="T5" fmla="*/ 8 h 8"/>
                <a:gd name="T6" fmla="*/ 7 w 8"/>
                <a:gd name="T7" fmla="*/ 5 h 8"/>
                <a:gd name="T8" fmla="*/ 7 w 8"/>
                <a:gd name="T9" fmla="*/ 5 h 8"/>
                <a:gd name="T10" fmla="*/ 8 w 8"/>
                <a:gd name="T11" fmla="*/ 4 h 8"/>
                <a:gd name="T12" fmla="*/ 7 w 8"/>
                <a:gd name="T13" fmla="*/ 3 h 8"/>
                <a:gd name="T14" fmla="*/ 4 w 8"/>
                <a:gd name="T15" fmla="*/ 0 h 8"/>
                <a:gd name="T16" fmla="*/ 1 w 8"/>
                <a:gd name="T17" fmla="*/ 3 h 8"/>
                <a:gd name="T18" fmla="*/ 0 w 8"/>
                <a:gd name="T19" fmla="*/ 4 h 8"/>
                <a:gd name="T20" fmla="*/ 1 w 8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2" y="8"/>
                    <a:pt x="4" y="8"/>
                  </a:cubicBezTo>
                  <a:cubicBezTo>
                    <a:pt x="5" y="8"/>
                    <a:pt x="6" y="6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4"/>
                    <a:pt x="8" y="4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1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4" name="íšḷiḓè"/>
            <p:cNvSpPr/>
            <p:nvPr/>
          </p:nvSpPr>
          <p:spPr bwMode="auto">
            <a:xfrm>
              <a:off x="4566641" y="3993732"/>
              <a:ext cx="183230" cy="179566"/>
            </a:xfrm>
            <a:custGeom>
              <a:avLst/>
              <a:gdLst>
                <a:gd name="T0" fmla="*/ 36 w 72"/>
                <a:gd name="T1" fmla="*/ 0 h 71"/>
                <a:gd name="T2" fmla="*/ 33 w 72"/>
                <a:gd name="T3" fmla="*/ 0 h 71"/>
                <a:gd name="T4" fmla="*/ 36 w 72"/>
                <a:gd name="T5" fmla="*/ 5 h 71"/>
                <a:gd name="T6" fmla="*/ 36 w 72"/>
                <a:gd name="T7" fmla="*/ 5 h 71"/>
                <a:gd name="T8" fmla="*/ 49 w 72"/>
                <a:gd name="T9" fmla="*/ 22 h 71"/>
                <a:gd name="T10" fmla="*/ 33 w 72"/>
                <a:gd name="T11" fmla="*/ 22 h 71"/>
                <a:gd name="T12" fmla="*/ 30 w 72"/>
                <a:gd name="T13" fmla="*/ 27 h 71"/>
                <a:gd name="T14" fmla="*/ 50 w 72"/>
                <a:gd name="T15" fmla="*/ 27 h 71"/>
                <a:gd name="T16" fmla="*/ 50 w 72"/>
                <a:gd name="T17" fmla="*/ 35 h 71"/>
                <a:gd name="T18" fmla="*/ 50 w 72"/>
                <a:gd name="T19" fmla="*/ 45 h 71"/>
                <a:gd name="T20" fmla="*/ 22 w 72"/>
                <a:gd name="T21" fmla="*/ 45 h 71"/>
                <a:gd name="T22" fmla="*/ 22 w 72"/>
                <a:gd name="T23" fmla="*/ 40 h 71"/>
                <a:gd name="T24" fmla="*/ 21 w 72"/>
                <a:gd name="T25" fmla="*/ 41 h 71"/>
                <a:gd name="T26" fmla="*/ 17 w 72"/>
                <a:gd name="T27" fmla="*/ 45 h 71"/>
                <a:gd name="T28" fmla="*/ 17 w 72"/>
                <a:gd name="T29" fmla="*/ 44 h 71"/>
                <a:gd name="T30" fmla="*/ 17 w 72"/>
                <a:gd name="T31" fmla="*/ 45 h 71"/>
                <a:gd name="T32" fmla="*/ 7 w 72"/>
                <a:gd name="T33" fmla="*/ 45 h 71"/>
                <a:gd name="T34" fmla="*/ 5 w 72"/>
                <a:gd name="T35" fmla="*/ 35 h 71"/>
                <a:gd name="T36" fmla="*/ 6 w 72"/>
                <a:gd name="T37" fmla="*/ 29 h 71"/>
                <a:gd name="T38" fmla="*/ 2 w 72"/>
                <a:gd name="T39" fmla="*/ 23 h 71"/>
                <a:gd name="T40" fmla="*/ 0 w 72"/>
                <a:gd name="T41" fmla="*/ 35 h 71"/>
                <a:gd name="T42" fmla="*/ 36 w 72"/>
                <a:gd name="T43" fmla="*/ 71 h 71"/>
                <a:gd name="T44" fmla="*/ 69 w 72"/>
                <a:gd name="T45" fmla="*/ 50 h 71"/>
                <a:gd name="T46" fmla="*/ 69 w 72"/>
                <a:gd name="T47" fmla="*/ 50 h 71"/>
                <a:gd name="T48" fmla="*/ 69 w 72"/>
                <a:gd name="T49" fmla="*/ 49 h 71"/>
                <a:gd name="T50" fmla="*/ 72 w 72"/>
                <a:gd name="T51" fmla="*/ 35 h 71"/>
                <a:gd name="T52" fmla="*/ 36 w 72"/>
                <a:gd name="T53" fmla="*/ 0 h 71"/>
                <a:gd name="T54" fmla="*/ 48 w 72"/>
                <a:gd name="T55" fmla="*/ 8 h 71"/>
                <a:gd name="T56" fmla="*/ 63 w 72"/>
                <a:gd name="T57" fmla="*/ 22 h 71"/>
                <a:gd name="T58" fmla="*/ 54 w 72"/>
                <a:gd name="T59" fmla="*/ 22 h 71"/>
                <a:gd name="T60" fmla="*/ 48 w 72"/>
                <a:gd name="T61" fmla="*/ 8 h 71"/>
                <a:gd name="T62" fmla="*/ 9 w 72"/>
                <a:gd name="T63" fmla="*/ 50 h 71"/>
                <a:gd name="T64" fmla="*/ 18 w 72"/>
                <a:gd name="T65" fmla="*/ 50 h 71"/>
                <a:gd name="T66" fmla="*/ 23 w 72"/>
                <a:gd name="T67" fmla="*/ 63 h 71"/>
                <a:gd name="T68" fmla="*/ 9 w 72"/>
                <a:gd name="T69" fmla="*/ 50 h 71"/>
                <a:gd name="T70" fmla="*/ 36 w 72"/>
                <a:gd name="T71" fmla="*/ 66 h 71"/>
                <a:gd name="T72" fmla="*/ 23 w 72"/>
                <a:gd name="T73" fmla="*/ 50 h 71"/>
                <a:gd name="T74" fmla="*/ 48 w 72"/>
                <a:gd name="T75" fmla="*/ 50 h 71"/>
                <a:gd name="T76" fmla="*/ 36 w 72"/>
                <a:gd name="T77" fmla="*/ 66 h 71"/>
                <a:gd name="T78" fmla="*/ 48 w 72"/>
                <a:gd name="T79" fmla="*/ 63 h 71"/>
                <a:gd name="T80" fmla="*/ 54 w 72"/>
                <a:gd name="T81" fmla="*/ 50 h 71"/>
                <a:gd name="T82" fmla="*/ 63 w 72"/>
                <a:gd name="T83" fmla="*/ 50 h 71"/>
                <a:gd name="T84" fmla="*/ 48 w 72"/>
                <a:gd name="T85" fmla="*/ 63 h 71"/>
                <a:gd name="T86" fmla="*/ 65 w 72"/>
                <a:gd name="T87" fmla="*/ 45 h 71"/>
                <a:gd name="T88" fmla="*/ 55 w 72"/>
                <a:gd name="T89" fmla="*/ 45 h 71"/>
                <a:gd name="T90" fmla="*/ 56 w 72"/>
                <a:gd name="T91" fmla="*/ 35 h 71"/>
                <a:gd name="T92" fmla="*/ 55 w 72"/>
                <a:gd name="T93" fmla="*/ 27 h 71"/>
                <a:gd name="T94" fmla="*/ 65 w 72"/>
                <a:gd name="T95" fmla="*/ 27 h 71"/>
                <a:gd name="T96" fmla="*/ 66 w 72"/>
                <a:gd name="T97" fmla="*/ 35 h 71"/>
                <a:gd name="T98" fmla="*/ 65 w 72"/>
                <a:gd name="T99" fmla="*/ 4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2" h="71">
                  <a:moveTo>
                    <a:pt x="36" y="0"/>
                  </a:moveTo>
                  <a:cubicBezTo>
                    <a:pt x="35" y="0"/>
                    <a:pt x="34" y="0"/>
                    <a:pt x="33" y="0"/>
                  </a:cubicBezTo>
                  <a:cubicBezTo>
                    <a:pt x="35" y="1"/>
                    <a:pt x="35" y="3"/>
                    <a:pt x="36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1" y="5"/>
                    <a:pt x="46" y="12"/>
                    <a:pt x="49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2" y="24"/>
                    <a:pt x="31" y="26"/>
                    <a:pt x="3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30"/>
                    <a:pt x="50" y="33"/>
                    <a:pt x="50" y="35"/>
                  </a:cubicBezTo>
                  <a:cubicBezTo>
                    <a:pt x="50" y="39"/>
                    <a:pt x="50" y="42"/>
                    <a:pt x="50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2" y="43"/>
                    <a:pt x="22" y="41"/>
                    <a:pt x="22" y="40"/>
                  </a:cubicBezTo>
                  <a:cubicBezTo>
                    <a:pt x="21" y="40"/>
                    <a:pt x="21" y="40"/>
                    <a:pt x="21" y="41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17" y="44"/>
                    <a:pt x="17" y="44"/>
                    <a:pt x="17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6" y="42"/>
                    <a:pt x="5" y="39"/>
                    <a:pt x="5" y="35"/>
                  </a:cubicBezTo>
                  <a:cubicBezTo>
                    <a:pt x="5" y="33"/>
                    <a:pt x="6" y="31"/>
                    <a:pt x="6" y="29"/>
                  </a:cubicBezTo>
                  <a:cubicBezTo>
                    <a:pt x="5" y="27"/>
                    <a:pt x="4" y="25"/>
                    <a:pt x="2" y="23"/>
                  </a:cubicBezTo>
                  <a:cubicBezTo>
                    <a:pt x="1" y="27"/>
                    <a:pt x="0" y="31"/>
                    <a:pt x="0" y="35"/>
                  </a:cubicBezTo>
                  <a:cubicBezTo>
                    <a:pt x="0" y="55"/>
                    <a:pt x="16" y="71"/>
                    <a:pt x="36" y="71"/>
                  </a:cubicBezTo>
                  <a:cubicBezTo>
                    <a:pt x="51" y="71"/>
                    <a:pt x="63" y="62"/>
                    <a:pt x="69" y="50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71" y="45"/>
                    <a:pt x="72" y="40"/>
                    <a:pt x="72" y="35"/>
                  </a:cubicBezTo>
                  <a:cubicBezTo>
                    <a:pt x="72" y="16"/>
                    <a:pt x="56" y="0"/>
                    <a:pt x="36" y="0"/>
                  </a:cubicBezTo>
                  <a:close/>
                  <a:moveTo>
                    <a:pt x="48" y="8"/>
                  </a:moveTo>
                  <a:cubicBezTo>
                    <a:pt x="55" y="11"/>
                    <a:pt x="60" y="16"/>
                    <a:pt x="63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16"/>
                    <a:pt x="51" y="11"/>
                    <a:pt x="48" y="8"/>
                  </a:cubicBezTo>
                  <a:close/>
                  <a:moveTo>
                    <a:pt x="9" y="50"/>
                  </a:moveTo>
                  <a:cubicBezTo>
                    <a:pt x="18" y="50"/>
                    <a:pt x="18" y="50"/>
                    <a:pt x="18" y="50"/>
                  </a:cubicBezTo>
                  <a:cubicBezTo>
                    <a:pt x="19" y="55"/>
                    <a:pt x="21" y="60"/>
                    <a:pt x="23" y="63"/>
                  </a:cubicBezTo>
                  <a:cubicBezTo>
                    <a:pt x="17" y="60"/>
                    <a:pt x="12" y="56"/>
                    <a:pt x="9" y="50"/>
                  </a:cubicBezTo>
                  <a:close/>
                  <a:moveTo>
                    <a:pt x="36" y="66"/>
                  </a:moveTo>
                  <a:cubicBezTo>
                    <a:pt x="31" y="66"/>
                    <a:pt x="26" y="60"/>
                    <a:pt x="23" y="50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6" y="60"/>
                    <a:pt x="41" y="66"/>
                    <a:pt x="36" y="66"/>
                  </a:cubicBezTo>
                  <a:close/>
                  <a:moveTo>
                    <a:pt x="48" y="63"/>
                  </a:moveTo>
                  <a:cubicBezTo>
                    <a:pt x="51" y="60"/>
                    <a:pt x="53" y="55"/>
                    <a:pt x="54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0" y="56"/>
                    <a:pt x="55" y="60"/>
                    <a:pt x="48" y="63"/>
                  </a:cubicBezTo>
                  <a:close/>
                  <a:moveTo>
                    <a:pt x="65" y="45"/>
                  </a:moveTo>
                  <a:cubicBezTo>
                    <a:pt x="55" y="45"/>
                    <a:pt x="55" y="45"/>
                    <a:pt x="55" y="45"/>
                  </a:cubicBezTo>
                  <a:cubicBezTo>
                    <a:pt x="55" y="42"/>
                    <a:pt x="56" y="39"/>
                    <a:pt x="56" y="35"/>
                  </a:cubicBezTo>
                  <a:cubicBezTo>
                    <a:pt x="56" y="33"/>
                    <a:pt x="56" y="30"/>
                    <a:pt x="55" y="27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66" y="30"/>
                    <a:pt x="66" y="33"/>
                    <a:pt x="66" y="35"/>
                  </a:cubicBezTo>
                  <a:cubicBezTo>
                    <a:pt x="66" y="39"/>
                    <a:pt x="66" y="42"/>
                    <a:pt x="65" y="4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5" name="íṩľídè"/>
            <p:cNvSpPr/>
            <p:nvPr/>
          </p:nvSpPr>
          <p:spPr bwMode="auto">
            <a:xfrm>
              <a:off x="4573971" y="3980294"/>
              <a:ext cx="74514" cy="109938"/>
            </a:xfrm>
            <a:custGeom>
              <a:avLst/>
              <a:gdLst>
                <a:gd name="T0" fmla="*/ 14 w 29"/>
                <a:gd name="T1" fmla="*/ 0 h 43"/>
                <a:gd name="T2" fmla="*/ 0 w 29"/>
                <a:gd name="T3" fmla="*/ 15 h 43"/>
                <a:gd name="T4" fmla="*/ 14 w 29"/>
                <a:gd name="T5" fmla="*/ 43 h 43"/>
                <a:gd name="T6" fmla="*/ 29 w 29"/>
                <a:gd name="T7" fmla="*/ 15 h 43"/>
                <a:gd name="T8" fmla="*/ 14 w 29"/>
                <a:gd name="T9" fmla="*/ 0 h 43"/>
                <a:gd name="T10" fmla="*/ 14 w 29"/>
                <a:gd name="T11" fmla="*/ 22 h 43"/>
                <a:gd name="T12" fmla="*/ 7 w 29"/>
                <a:gd name="T13" fmla="*/ 14 h 43"/>
                <a:gd name="T14" fmla="*/ 14 w 29"/>
                <a:gd name="T15" fmla="*/ 7 h 43"/>
                <a:gd name="T16" fmla="*/ 22 w 29"/>
                <a:gd name="T17" fmla="*/ 14 h 43"/>
                <a:gd name="T18" fmla="*/ 14 w 29"/>
                <a:gd name="T19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43">
                  <a:moveTo>
                    <a:pt x="14" y="0"/>
                  </a:moveTo>
                  <a:cubicBezTo>
                    <a:pt x="6" y="0"/>
                    <a:pt x="0" y="7"/>
                    <a:pt x="0" y="15"/>
                  </a:cubicBezTo>
                  <a:cubicBezTo>
                    <a:pt x="0" y="23"/>
                    <a:pt x="14" y="43"/>
                    <a:pt x="14" y="43"/>
                  </a:cubicBezTo>
                  <a:cubicBezTo>
                    <a:pt x="14" y="43"/>
                    <a:pt x="29" y="23"/>
                    <a:pt x="29" y="15"/>
                  </a:cubicBezTo>
                  <a:cubicBezTo>
                    <a:pt x="29" y="7"/>
                    <a:pt x="23" y="0"/>
                    <a:pt x="14" y="0"/>
                  </a:cubicBezTo>
                  <a:close/>
                  <a:moveTo>
                    <a:pt x="14" y="22"/>
                  </a:moveTo>
                  <a:cubicBezTo>
                    <a:pt x="10" y="22"/>
                    <a:pt x="7" y="18"/>
                    <a:pt x="7" y="14"/>
                  </a:cubicBezTo>
                  <a:cubicBezTo>
                    <a:pt x="7" y="10"/>
                    <a:pt x="10" y="7"/>
                    <a:pt x="14" y="7"/>
                  </a:cubicBezTo>
                  <a:cubicBezTo>
                    <a:pt x="19" y="7"/>
                    <a:pt x="22" y="10"/>
                    <a:pt x="22" y="14"/>
                  </a:cubicBezTo>
                  <a:cubicBezTo>
                    <a:pt x="22" y="18"/>
                    <a:pt x="19" y="22"/>
                    <a:pt x="14" y="2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6" name="iṩḻiḋé"/>
            <p:cNvSpPr/>
            <p:nvPr/>
          </p:nvSpPr>
          <p:spPr bwMode="auto">
            <a:xfrm>
              <a:off x="3457490" y="3159425"/>
              <a:ext cx="112381" cy="160021"/>
            </a:xfrm>
            <a:custGeom>
              <a:avLst/>
              <a:gdLst>
                <a:gd name="T0" fmla="*/ 33 w 44"/>
                <a:gd name="T1" fmla="*/ 3 h 63"/>
                <a:gd name="T2" fmla="*/ 29 w 44"/>
                <a:gd name="T3" fmla="*/ 2 h 63"/>
                <a:gd name="T4" fmla="*/ 11 w 44"/>
                <a:gd name="T5" fmla="*/ 11 h 63"/>
                <a:gd name="T6" fmla="*/ 10 w 44"/>
                <a:gd name="T7" fmla="*/ 13 h 63"/>
                <a:gd name="T8" fmla="*/ 10 w 44"/>
                <a:gd name="T9" fmla="*/ 14 h 63"/>
                <a:gd name="T10" fmla="*/ 15 w 44"/>
                <a:gd name="T11" fmla="*/ 30 h 63"/>
                <a:gd name="T12" fmla="*/ 14 w 44"/>
                <a:gd name="T13" fmla="*/ 31 h 63"/>
                <a:gd name="T14" fmla="*/ 1 w 44"/>
                <a:gd name="T15" fmla="*/ 58 h 63"/>
                <a:gd name="T16" fmla="*/ 3 w 44"/>
                <a:gd name="T17" fmla="*/ 61 h 63"/>
                <a:gd name="T18" fmla="*/ 5 w 44"/>
                <a:gd name="T19" fmla="*/ 63 h 63"/>
                <a:gd name="T20" fmla="*/ 9 w 44"/>
                <a:gd name="T21" fmla="*/ 62 h 63"/>
                <a:gd name="T22" fmla="*/ 21 w 44"/>
                <a:gd name="T23" fmla="*/ 38 h 63"/>
                <a:gd name="T24" fmla="*/ 22 w 44"/>
                <a:gd name="T25" fmla="*/ 35 h 63"/>
                <a:gd name="T26" fmla="*/ 22 w 44"/>
                <a:gd name="T27" fmla="*/ 33 h 63"/>
                <a:gd name="T28" fmla="*/ 40 w 44"/>
                <a:gd name="T29" fmla="*/ 25 h 63"/>
                <a:gd name="T30" fmla="*/ 33 w 44"/>
                <a:gd name="T31" fmla="*/ 3 h 63"/>
                <a:gd name="T32" fmla="*/ 36 w 44"/>
                <a:gd name="T33" fmla="*/ 23 h 63"/>
                <a:gd name="T34" fmla="*/ 23 w 44"/>
                <a:gd name="T35" fmla="*/ 29 h 63"/>
                <a:gd name="T36" fmla="*/ 20 w 44"/>
                <a:gd name="T37" fmla="*/ 28 h 63"/>
                <a:gd name="T38" fmla="*/ 15 w 44"/>
                <a:gd name="T39" fmla="*/ 12 h 63"/>
                <a:gd name="T40" fmla="*/ 28 w 44"/>
                <a:gd name="T41" fmla="*/ 6 h 63"/>
                <a:gd name="T42" fmla="*/ 31 w 44"/>
                <a:gd name="T43" fmla="*/ 7 h 63"/>
                <a:gd name="T44" fmla="*/ 36 w 44"/>
                <a:gd name="T45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63">
                  <a:moveTo>
                    <a:pt x="33" y="3"/>
                  </a:moveTo>
                  <a:cubicBezTo>
                    <a:pt x="32" y="3"/>
                    <a:pt x="31" y="2"/>
                    <a:pt x="29" y="2"/>
                  </a:cubicBezTo>
                  <a:cubicBezTo>
                    <a:pt x="22" y="0"/>
                    <a:pt x="14" y="4"/>
                    <a:pt x="11" y="11"/>
                  </a:cubicBezTo>
                  <a:cubicBezTo>
                    <a:pt x="11" y="11"/>
                    <a:pt x="10" y="12"/>
                    <a:pt x="10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20"/>
                    <a:pt x="11" y="26"/>
                    <a:pt x="15" y="30"/>
                  </a:cubicBezTo>
                  <a:cubicBezTo>
                    <a:pt x="15" y="30"/>
                    <a:pt x="14" y="30"/>
                    <a:pt x="14" y="31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9"/>
                    <a:pt x="1" y="60"/>
                    <a:pt x="3" y="61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7" y="63"/>
                    <a:pt x="9" y="63"/>
                    <a:pt x="9" y="62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3" y="35"/>
                    <a:pt x="23" y="34"/>
                    <a:pt x="22" y="33"/>
                  </a:cubicBezTo>
                  <a:cubicBezTo>
                    <a:pt x="29" y="35"/>
                    <a:pt x="37" y="32"/>
                    <a:pt x="40" y="25"/>
                  </a:cubicBezTo>
                  <a:cubicBezTo>
                    <a:pt x="44" y="17"/>
                    <a:pt x="41" y="7"/>
                    <a:pt x="33" y="3"/>
                  </a:cubicBezTo>
                  <a:close/>
                  <a:moveTo>
                    <a:pt x="36" y="23"/>
                  </a:moveTo>
                  <a:cubicBezTo>
                    <a:pt x="34" y="28"/>
                    <a:pt x="28" y="30"/>
                    <a:pt x="23" y="29"/>
                  </a:cubicBezTo>
                  <a:cubicBezTo>
                    <a:pt x="22" y="29"/>
                    <a:pt x="21" y="29"/>
                    <a:pt x="20" y="28"/>
                  </a:cubicBezTo>
                  <a:cubicBezTo>
                    <a:pt x="15" y="25"/>
                    <a:pt x="12" y="18"/>
                    <a:pt x="15" y="12"/>
                  </a:cubicBezTo>
                  <a:cubicBezTo>
                    <a:pt x="17" y="7"/>
                    <a:pt x="23" y="5"/>
                    <a:pt x="28" y="6"/>
                  </a:cubicBezTo>
                  <a:cubicBezTo>
                    <a:pt x="29" y="6"/>
                    <a:pt x="30" y="6"/>
                    <a:pt x="31" y="7"/>
                  </a:cubicBezTo>
                  <a:cubicBezTo>
                    <a:pt x="37" y="10"/>
                    <a:pt x="39" y="17"/>
                    <a:pt x="36" y="2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7" name="iṡḷidè"/>
            <p:cNvSpPr/>
            <p:nvPr/>
          </p:nvSpPr>
          <p:spPr bwMode="auto">
            <a:xfrm>
              <a:off x="3503909" y="3192407"/>
              <a:ext cx="37868" cy="23209"/>
            </a:xfrm>
            <a:custGeom>
              <a:avLst/>
              <a:gdLst>
                <a:gd name="T0" fmla="*/ 8 w 15"/>
                <a:gd name="T1" fmla="*/ 2 h 9"/>
                <a:gd name="T2" fmla="*/ 3 w 15"/>
                <a:gd name="T3" fmla="*/ 0 h 9"/>
                <a:gd name="T4" fmla="*/ 1 w 15"/>
                <a:gd name="T5" fmla="*/ 2 h 9"/>
                <a:gd name="T6" fmla="*/ 1 w 15"/>
                <a:gd name="T7" fmla="*/ 4 h 9"/>
                <a:gd name="T8" fmla="*/ 2 w 15"/>
                <a:gd name="T9" fmla="*/ 6 h 9"/>
                <a:gd name="T10" fmla="*/ 7 w 15"/>
                <a:gd name="T11" fmla="*/ 8 h 9"/>
                <a:gd name="T12" fmla="*/ 12 w 15"/>
                <a:gd name="T13" fmla="*/ 9 h 9"/>
                <a:gd name="T14" fmla="*/ 14 w 15"/>
                <a:gd name="T15" fmla="*/ 7 h 9"/>
                <a:gd name="T16" fmla="*/ 15 w 15"/>
                <a:gd name="T17" fmla="*/ 6 h 9"/>
                <a:gd name="T18" fmla="*/ 14 w 15"/>
                <a:gd name="T19" fmla="*/ 3 h 9"/>
                <a:gd name="T20" fmla="*/ 8 w 15"/>
                <a:gd name="T2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9">
                  <a:moveTo>
                    <a:pt x="8" y="2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5"/>
                    <a:pt x="1" y="6"/>
                    <a:pt x="2" y="6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3" y="9"/>
                    <a:pt x="14" y="8"/>
                    <a:pt x="14" y="7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5"/>
                    <a:pt x="15" y="4"/>
                    <a:pt x="14" y="3"/>
                  </a:cubicBezTo>
                  <a:lnTo>
                    <a:pt x="8" y="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8" name="îšľïḓè"/>
            <p:cNvSpPr/>
            <p:nvPr/>
          </p:nvSpPr>
          <p:spPr bwMode="auto">
            <a:xfrm>
              <a:off x="4161093" y="4335761"/>
              <a:ext cx="106274" cy="98944"/>
            </a:xfrm>
            <a:custGeom>
              <a:avLst/>
              <a:gdLst>
                <a:gd name="T0" fmla="*/ 40 w 42"/>
                <a:gd name="T1" fmla="*/ 0 h 39"/>
                <a:gd name="T2" fmla="*/ 2 w 42"/>
                <a:gd name="T3" fmla="*/ 0 h 39"/>
                <a:gd name="T4" fmla="*/ 0 w 42"/>
                <a:gd name="T5" fmla="*/ 2 h 39"/>
                <a:gd name="T6" fmla="*/ 0 w 42"/>
                <a:gd name="T7" fmla="*/ 37 h 39"/>
                <a:gd name="T8" fmla="*/ 2 w 42"/>
                <a:gd name="T9" fmla="*/ 39 h 39"/>
                <a:gd name="T10" fmla="*/ 40 w 42"/>
                <a:gd name="T11" fmla="*/ 39 h 39"/>
                <a:gd name="T12" fmla="*/ 42 w 42"/>
                <a:gd name="T13" fmla="*/ 37 h 39"/>
                <a:gd name="T14" fmla="*/ 42 w 42"/>
                <a:gd name="T15" fmla="*/ 2 h 39"/>
                <a:gd name="T16" fmla="*/ 40 w 42"/>
                <a:gd name="T17" fmla="*/ 0 h 39"/>
                <a:gd name="T18" fmla="*/ 16 w 42"/>
                <a:gd name="T19" fmla="*/ 2 h 39"/>
                <a:gd name="T20" fmla="*/ 26 w 42"/>
                <a:gd name="T21" fmla="*/ 2 h 39"/>
                <a:gd name="T22" fmla="*/ 26 w 42"/>
                <a:gd name="T23" fmla="*/ 16 h 39"/>
                <a:gd name="T24" fmla="*/ 16 w 42"/>
                <a:gd name="T25" fmla="*/ 16 h 39"/>
                <a:gd name="T26" fmla="*/ 16 w 42"/>
                <a:gd name="T27" fmla="*/ 2 h 39"/>
                <a:gd name="T28" fmla="*/ 29 w 42"/>
                <a:gd name="T29" fmla="*/ 33 h 39"/>
                <a:gd name="T30" fmla="*/ 29 w 42"/>
                <a:gd name="T31" fmla="*/ 36 h 39"/>
                <a:gd name="T32" fmla="*/ 24 w 42"/>
                <a:gd name="T33" fmla="*/ 36 h 39"/>
                <a:gd name="T34" fmla="*/ 24 w 42"/>
                <a:gd name="T35" fmla="*/ 33 h 39"/>
                <a:gd name="T36" fmla="*/ 23 w 42"/>
                <a:gd name="T37" fmla="*/ 33 h 39"/>
                <a:gd name="T38" fmla="*/ 26 w 42"/>
                <a:gd name="T39" fmla="*/ 29 h 39"/>
                <a:gd name="T40" fmla="*/ 30 w 42"/>
                <a:gd name="T41" fmla="*/ 33 h 39"/>
                <a:gd name="T42" fmla="*/ 29 w 42"/>
                <a:gd name="T43" fmla="*/ 33 h 39"/>
                <a:gd name="T44" fmla="*/ 35 w 42"/>
                <a:gd name="T45" fmla="*/ 33 h 39"/>
                <a:gd name="T46" fmla="*/ 35 w 42"/>
                <a:gd name="T47" fmla="*/ 35 h 39"/>
                <a:gd name="T48" fmla="*/ 36 w 42"/>
                <a:gd name="T49" fmla="*/ 36 h 39"/>
                <a:gd name="T50" fmla="*/ 33 w 42"/>
                <a:gd name="T51" fmla="*/ 36 h 39"/>
                <a:gd name="T52" fmla="*/ 34 w 42"/>
                <a:gd name="T53" fmla="*/ 35 h 39"/>
                <a:gd name="T54" fmla="*/ 34 w 42"/>
                <a:gd name="T55" fmla="*/ 33 h 39"/>
                <a:gd name="T56" fmla="*/ 32 w 42"/>
                <a:gd name="T57" fmla="*/ 29 h 39"/>
                <a:gd name="T58" fmla="*/ 38 w 42"/>
                <a:gd name="T59" fmla="*/ 29 h 39"/>
                <a:gd name="T60" fmla="*/ 35 w 42"/>
                <a:gd name="T61" fmla="*/ 3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2" h="39">
                  <a:moveTo>
                    <a:pt x="4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8"/>
                    <a:pt x="1" y="39"/>
                    <a:pt x="2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41" y="39"/>
                    <a:pt x="42" y="38"/>
                    <a:pt x="42" y="37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2" y="1"/>
                    <a:pt x="41" y="0"/>
                    <a:pt x="40" y="0"/>
                  </a:cubicBezTo>
                  <a:close/>
                  <a:moveTo>
                    <a:pt x="16" y="2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16" y="16"/>
                    <a:pt x="16" y="16"/>
                    <a:pt x="16" y="16"/>
                  </a:cubicBezTo>
                  <a:lnTo>
                    <a:pt x="16" y="2"/>
                  </a:lnTo>
                  <a:close/>
                  <a:moveTo>
                    <a:pt x="29" y="33"/>
                  </a:moveTo>
                  <a:cubicBezTo>
                    <a:pt x="29" y="36"/>
                    <a:pt x="29" y="36"/>
                    <a:pt x="29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30" y="33"/>
                    <a:pt x="30" y="33"/>
                    <a:pt x="30" y="33"/>
                  </a:cubicBezTo>
                  <a:lnTo>
                    <a:pt x="29" y="33"/>
                  </a:lnTo>
                  <a:close/>
                  <a:moveTo>
                    <a:pt x="35" y="33"/>
                  </a:moveTo>
                  <a:cubicBezTo>
                    <a:pt x="35" y="35"/>
                    <a:pt x="35" y="35"/>
                    <a:pt x="35" y="35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4"/>
                    <a:pt x="34" y="33"/>
                  </a:cubicBezTo>
                  <a:cubicBezTo>
                    <a:pt x="32" y="33"/>
                    <a:pt x="32" y="29"/>
                    <a:pt x="32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29"/>
                    <a:pt x="38" y="33"/>
                    <a:pt x="35" y="3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9" name="iṡ1idé"/>
            <p:cNvSpPr/>
            <p:nvPr/>
          </p:nvSpPr>
          <p:spPr bwMode="auto">
            <a:xfrm>
              <a:off x="4231942" y="1951330"/>
              <a:ext cx="243085" cy="243085"/>
            </a:xfrm>
            <a:custGeom>
              <a:avLst/>
              <a:gdLst>
                <a:gd name="T0" fmla="*/ 48 w 96"/>
                <a:gd name="T1" fmla="*/ 0 h 96"/>
                <a:gd name="T2" fmla="*/ 0 w 96"/>
                <a:gd name="T3" fmla="*/ 48 h 96"/>
                <a:gd name="T4" fmla="*/ 48 w 96"/>
                <a:gd name="T5" fmla="*/ 96 h 96"/>
                <a:gd name="T6" fmla="*/ 96 w 96"/>
                <a:gd name="T7" fmla="*/ 48 h 96"/>
                <a:gd name="T8" fmla="*/ 48 w 96"/>
                <a:gd name="T9" fmla="*/ 0 h 96"/>
                <a:gd name="T10" fmla="*/ 48 w 96"/>
                <a:gd name="T11" fmla="*/ 84 h 96"/>
                <a:gd name="T12" fmla="*/ 12 w 96"/>
                <a:gd name="T13" fmla="*/ 48 h 96"/>
                <a:gd name="T14" fmla="*/ 48 w 96"/>
                <a:gd name="T15" fmla="*/ 12 h 96"/>
                <a:gd name="T16" fmla="*/ 84 w 96"/>
                <a:gd name="T17" fmla="*/ 48 h 96"/>
                <a:gd name="T18" fmla="*/ 48 w 96"/>
                <a:gd name="T19" fmla="*/ 8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22" y="0"/>
                    <a:pt x="0" y="22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74" y="96"/>
                    <a:pt x="96" y="74"/>
                    <a:pt x="96" y="48"/>
                  </a:cubicBezTo>
                  <a:cubicBezTo>
                    <a:pt x="96" y="22"/>
                    <a:pt x="74" y="0"/>
                    <a:pt x="48" y="0"/>
                  </a:cubicBezTo>
                  <a:close/>
                  <a:moveTo>
                    <a:pt x="48" y="84"/>
                  </a:moveTo>
                  <a:cubicBezTo>
                    <a:pt x="28" y="84"/>
                    <a:pt x="12" y="68"/>
                    <a:pt x="12" y="48"/>
                  </a:cubicBezTo>
                  <a:cubicBezTo>
                    <a:pt x="12" y="28"/>
                    <a:pt x="28" y="12"/>
                    <a:pt x="48" y="12"/>
                  </a:cubicBezTo>
                  <a:cubicBezTo>
                    <a:pt x="68" y="12"/>
                    <a:pt x="84" y="28"/>
                    <a:pt x="84" y="48"/>
                  </a:cubicBezTo>
                  <a:cubicBezTo>
                    <a:pt x="84" y="68"/>
                    <a:pt x="68" y="84"/>
                    <a:pt x="48" y="8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0" name="ïS1ïḍê"/>
            <p:cNvSpPr/>
            <p:nvPr/>
          </p:nvSpPr>
          <p:spPr bwMode="auto">
            <a:xfrm>
              <a:off x="4345545" y="1991640"/>
              <a:ext cx="15880" cy="17101"/>
            </a:xfrm>
            <a:custGeom>
              <a:avLst/>
              <a:gdLst>
                <a:gd name="T0" fmla="*/ 3 w 6"/>
                <a:gd name="T1" fmla="*/ 1 h 7"/>
                <a:gd name="T2" fmla="*/ 5 w 6"/>
                <a:gd name="T3" fmla="*/ 4 h 7"/>
                <a:gd name="T4" fmla="*/ 3 w 6"/>
                <a:gd name="T5" fmla="*/ 6 h 7"/>
                <a:gd name="T6" fmla="*/ 1 w 6"/>
                <a:gd name="T7" fmla="*/ 4 h 7"/>
                <a:gd name="T8" fmla="*/ 3 w 6"/>
                <a:gd name="T9" fmla="*/ 1 h 7"/>
                <a:gd name="T10" fmla="*/ 3 w 6"/>
                <a:gd name="T11" fmla="*/ 0 h 7"/>
                <a:gd name="T12" fmla="*/ 0 w 6"/>
                <a:gd name="T13" fmla="*/ 4 h 7"/>
                <a:gd name="T14" fmla="*/ 3 w 6"/>
                <a:gd name="T15" fmla="*/ 7 h 7"/>
                <a:gd name="T16" fmla="*/ 6 w 6"/>
                <a:gd name="T17" fmla="*/ 4 h 7"/>
                <a:gd name="T18" fmla="*/ 3 w 6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7">
                  <a:moveTo>
                    <a:pt x="3" y="1"/>
                  </a:moveTo>
                  <a:cubicBezTo>
                    <a:pt x="4" y="1"/>
                    <a:pt x="5" y="2"/>
                    <a:pt x="5" y="4"/>
                  </a:cubicBezTo>
                  <a:cubicBezTo>
                    <a:pt x="5" y="5"/>
                    <a:pt x="4" y="6"/>
                    <a:pt x="3" y="6"/>
                  </a:cubicBezTo>
                  <a:cubicBezTo>
                    <a:pt x="2" y="6"/>
                    <a:pt x="1" y="5"/>
                    <a:pt x="1" y="4"/>
                  </a:cubicBezTo>
                  <a:cubicBezTo>
                    <a:pt x="1" y="2"/>
                    <a:pt x="2" y="1"/>
                    <a:pt x="3" y="1"/>
                  </a:cubicBezTo>
                  <a:moveTo>
                    <a:pt x="3" y="0"/>
                  </a:moveTo>
                  <a:cubicBezTo>
                    <a:pt x="1" y="0"/>
                    <a:pt x="0" y="2"/>
                    <a:pt x="0" y="4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5" y="7"/>
                    <a:pt x="6" y="6"/>
                    <a:pt x="6" y="4"/>
                  </a:cubicBezTo>
                  <a:cubicBezTo>
                    <a:pt x="6" y="2"/>
                    <a:pt x="5" y="0"/>
                    <a:pt x="3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" name="ïṣļïḑè"/>
            <p:cNvSpPr/>
            <p:nvPr/>
          </p:nvSpPr>
          <p:spPr bwMode="auto">
            <a:xfrm>
              <a:off x="4345545" y="2135781"/>
              <a:ext cx="15880" cy="18323"/>
            </a:xfrm>
            <a:custGeom>
              <a:avLst/>
              <a:gdLst>
                <a:gd name="T0" fmla="*/ 3 w 6"/>
                <a:gd name="T1" fmla="*/ 1 h 7"/>
                <a:gd name="T2" fmla="*/ 5 w 6"/>
                <a:gd name="T3" fmla="*/ 3 h 7"/>
                <a:gd name="T4" fmla="*/ 3 w 6"/>
                <a:gd name="T5" fmla="*/ 6 h 7"/>
                <a:gd name="T6" fmla="*/ 1 w 6"/>
                <a:gd name="T7" fmla="*/ 3 h 7"/>
                <a:gd name="T8" fmla="*/ 3 w 6"/>
                <a:gd name="T9" fmla="*/ 1 h 7"/>
                <a:gd name="T10" fmla="*/ 3 w 6"/>
                <a:gd name="T11" fmla="*/ 0 h 7"/>
                <a:gd name="T12" fmla="*/ 0 w 6"/>
                <a:gd name="T13" fmla="*/ 3 h 7"/>
                <a:gd name="T14" fmla="*/ 3 w 6"/>
                <a:gd name="T15" fmla="*/ 7 h 7"/>
                <a:gd name="T16" fmla="*/ 6 w 6"/>
                <a:gd name="T17" fmla="*/ 3 h 7"/>
                <a:gd name="T18" fmla="*/ 3 w 6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7">
                  <a:moveTo>
                    <a:pt x="3" y="1"/>
                  </a:moveTo>
                  <a:cubicBezTo>
                    <a:pt x="4" y="1"/>
                    <a:pt x="5" y="2"/>
                    <a:pt x="5" y="3"/>
                  </a:cubicBezTo>
                  <a:cubicBezTo>
                    <a:pt x="5" y="5"/>
                    <a:pt x="4" y="6"/>
                    <a:pt x="3" y="6"/>
                  </a:cubicBezTo>
                  <a:cubicBezTo>
                    <a:pt x="2" y="6"/>
                    <a:pt x="1" y="5"/>
                    <a:pt x="1" y="3"/>
                  </a:cubicBezTo>
                  <a:cubicBezTo>
                    <a:pt x="1" y="2"/>
                    <a:pt x="2" y="1"/>
                    <a:pt x="3" y="1"/>
                  </a:cubicBezTo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5" y="7"/>
                    <a:pt x="6" y="5"/>
                    <a:pt x="6" y="3"/>
                  </a:cubicBezTo>
                  <a:cubicBezTo>
                    <a:pt x="6" y="1"/>
                    <a:pt x="5" y="0"/>
                    <a:pt x="3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2" name="îṡ1iďé"/>
            <p:cNvSpPr/>
            <p:nvPr/>
          </p:nvSpPr>
          <p:spPr bwMode="auto">
            <a:xfrm>
              <a:off x="4417615" y="2064932"/>
              <a:ext cx="17101" cy="15880"/>
            </a:xfrm>
            <a:custGeom>
              <a:avLst/>
              <a:gdLst>
                <a:gd name="T0" fmla="*/ 3 w 7"/>
                <a:gd name="T1" fmla="*/ 1 h 6"/>
                <a:gd name="T2" fmla="*/ 6 w 7"/>
                <a:gd name="T3" fmla="*/ 3 h 6"/>
                <a:gd name="T4" fmla="*/ 3 w 7"/>
                <a:gd name="T5" fmla="*/ 5 h 6"/>
                <a:gd name="T6" fmla="*/ 1 w 7"/>
                <a:gd name="T7" fmla="*/ 3 h 6"/>
                <a:gd name="T8" fmla="*/ 3 w 7"/>
                <a:gd name="T9" fmla="*/ 1 h 6"/>
                <a:gd name="T10" fmla="*/ 3 w 7"/>
                <a:gd name="T11" fmla="*/ 0 h 6"/>
                <a:gd name="T12" fmla="*/ 0 w 7"/>
                <a:gd name="T13" fmla="*/ 3 h 6"/>
                <a:gd name="T14" fmla="*/ 3 w 7"/>
                <a:gd name="T15" fmla="*/ 6 h 6"/>
                <a:gd name="T16" fmla="*/ 7 w 7"/>
                <a:gd name="T17" fmla="*/ 3 h 6"/>
                <a:gd name="T18" fmla="*/ 3 w 7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6">
                  <a:moveTo>
                    <a:pt x="3" y="1"/>
                  </a:moveTo>
                  <a:cubicBezTo>
                    <a:pt x="5" y="1"/>
                    <a:pt x="6" y="2"/>
                    <a:pt x="6" y="3"/>
                  </a:cubicBezTo>
                  <a:cubicBezTo>
                    <a:pt x="6" y="4"/>
                    <a:pt x="5" y="5"/>
                    <a:pt x="3" y="5"/>
                  </a:cubicBezTo>
                  <a:cubicBezTo>
                    <a:pt x="2" y="5"/>
                    <a:pt x="1" y="4"/>
                    <a:pt x="1" y="3"/>
                  </a:cubicBezTo>
                  <a:cubicBezTo>
                    <a:pt x="1" y="2"/>
                    <a:pt x="2" y="1"/>
                    <a:pt x="3" y="1"/>
                  </a:cubicBezTo>
                  <a:moveTo>
                    <a:pt x="3" y="0"/>
                  </a:move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1"/>
                    <a:pt x="5" y="0"/>
                    <a:pt x="3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3" name="iSḷíḍê"/>
            <p:cNvSpPr/>
            <p:nvPr/>
          </p:nvSpPr>
          <p:spPr bwMode="auto">
            <a:xfrm>
              <a:off x="4272253" y="2064932"/>
              <a:ext cx="18323" cy="15880"/>
            </a:xfrm>
            <a:custGeom>
              <a:avLst/>
              <a:gdLst>
                <a:gd name="T0" fmla="*/ 4 w 7"/>
                <a:gd name="T1" fmla="*/ 1 h 6"/>
                <a:gd name="T2" fmla="*/ 6 w 7"/>
                <a:gd name="T3" fmla="*/ 3 h 6"/>
                <a:gd name="T4" fmla="*/ 4 w 7"/>
                <a:gd name="T5" fmla="*/ 5 h 6"/>
                <a:gd name="T6" fmla="*/ 2 w 7"/>
                <a:gd name="T7" fmla="*/ 3 h 6"/>
                <a:gd name="T8" fmla="*/ 4 w 7"/>
                <a:gd name="T9" fmla="*/ 1 h 6"/>
                <a:gd name="T10" fmla="*/ 4 w 7"/>
                <a:gd name="T11" fmla="*/ 0 h 6"/>
                <a:gd name="T12" fmla="*/ 0 w 7"/>
                <a:gd name="T13" fmla="*/ 3 h 6"/>
                <a:gd name="T14" fmla="*/ 4 w 7"/>
                <a:gd name="T15" fmla="*/ 6 h 6"/>
                <a:gd name="T16" fmla="*/ 7 w 7"/>
                <a:gd name="T17" fmla="*/ 3 h 6"/>
                <a:gd name="T18" fmla="*/ 4 w 7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6">
                  <a:moveTo>
                    <a:pt x="4" y="1"/>
                  </a:moveTo>
                  <a:cubicBezTo>
                    <a:pt x="5" y="1"/>
                    <a:pt x="6" y="2"/>
                    <a:pt x="6" y="3"/>
                  </a:cubicBezTo>
                  <a:cubicBezTo>
                    <a:pt x="6" y="4"/>
                    <a:pt x="5" y="5"/>
                    <a:pt x="4" y="5"/>
                  </a:cubicBezTo>
                  <a:cubicBezTo>
                    <a:pt x="3" y="5"/>
                    <a:pt x="2" y="4"/>
                    <a:pt x="2" y="3"/>
                  </a:cubicBezTo>
                  <a:cubicBezTo>
                    <a:pt x="2" y="2"/>
                    <a:pt x="3" y="1"/>
                    <a:pt x="4" y="1"/>
                  </a:cubicBezTo>
                  <a:moveTo>
                    <a:pt x="4" y="0"/>
                  </a:move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6" y="6"/>
                    <a:pt x="7" y="5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4" name="ïṥḷidé"/>
            <p:cNvSpPr/>
            <p:nvPr/>
          </p:nvSpPr>
          <p:spPr bwMode="auto">
            <a:xfrm>
              <a:off x="4295461" y="2014850"/>
              <a:ext cx="116046" cy="116046"/>
            </a:xfrm>
            <a:custGeom>
              <a:avLst/>
              <a:gdLst>
                <a:gd name="T0" fmla="*/ 31 w 46"/>
                <a:gd name="T1" fmla="*/ 22 h 46"/>
                <a:gd name="T2" fmla="*/ 43 w 46"/>
                <a:gd name="T3" fmla="*/ 3 h 46"/>
                <a:gd name="T4" fmla="*/ 25 w 46"/>
                <a:gd name="T5" fmla="*/ 15 h 46"/>
                <a:gd name="T6" fmla="*/ 23 w 46"/>
                <a:gd name="T7" fmla="*/ 0 h 46"/>
                <a:gd name="T8" fmla="*/ 21 w 46"/>
                <a:gd name="T9" fmla="*/ 17 h 46"/>
                <a:gd name="T10" fmla="*/ 19 w 46"/>
                <a:gd name="T11" fmla="*/ 18 h 46"/>
                <a:gd name="T12" fmla="*/ 17 w 46"/>
                <a:gd name="T13" fmla="*/ 21 h 46"/>
                <a:gd name="T14" fmla="*/ 0 w 46"/>
                <a:gd name="T15" fmla="*/ 23 h 46"/>
                <a:gd name="T16" fmla="*/ 15 w 46"/>
                <a:gd name="T17" fmla="*/ 24 h 46"/>
                <a:gd name="T18" fmla="*/ 3 w 46"/>
                <a:gd name="T19" fmla="*/ 43 h 46"/>
                <a:gd name="T20" fmla="*/ 22 w 46"/>
                <a:gd name="T21" fmla="*/ 31 h 46"/>
                <a:gd name="T22" fmla="*/ 23 w 46"/>
                <a:gd name="T23" fmla="*/ 46 h 46"/>
                <a:gd name="T24" fmla="*/ 25 w 46"/>
                <a:gd name="T25" fmla="*/ 29 h 46"/>
                <a:gd name="T26" fmla="*/ 28 w 46"/>
                <a:gd name="T27" fmla="*/ 28 h 46"/>
                <a:gd name="T28" fmla="*/ 29 w 46"/>
                <a:gd name="T29" fmla="*/ 25 h 46"/>
                <a:gd name="T30" fmla="*/ 46 w 46"/>
                <a:gd name="T31" fmla="*/ 23 h 46"/>
                <a:gd name="T32" fmla="*/ 31 w 46"/>
                <a:gd name="T33" fmla="*/ 22 h 46"/>
                <a:gd name="T34" fmla="*/ 23 w 46"/>
                <a:gd name="T35" fmla="*/ 28 h 46"/>
                <a:gd name="T36" fmla="*/ 19 w 46"/>
                <a:gd name="T37" fmla="*/ 23 h 46"/>
                <a:gd name="T38" fmla="*/ 23 w 46"/>
                <a:gd name="T39" fmla="*/ 18 h 46"/>
                <a:gd name="T40" fmla="*/ 28 w 46"/>
                <a:gd name="T41" fmla="*/ 23 h 46"/>
                <a:gd name="T42" fmla="*/ 23 w 46"/>
                <a:gd name="T43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" h="46">
                  <a:moveTo>
                    <a:pt x="31" y="22"/>
                  </a:moveTo>
                  <a:cubicBezTo>
                    <a:pt x="43" y="3"/>
                    <a:pt x="43" y="3"/>
                    <a:pt x="43" y="3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46" y="23"/>
                    <a:pt x="46" y="23"/>
                    <a:pt x="46" y="23"/>
                  </a:cubicBezTo>
                  <a:lnTo>
                    <a:pt x="31" y="22"/>
                  </a:lnTo>
                  <a:close/>
                  <a:moveTo>
                    <a:pt x="23" y="28"/>
                  </a:moveTo>
                  <a:cubicBezTo>
                    <a:pt x="21" y="28"/>
                    <a:pt x="19" y="25"/>
                    <a:pt x="19" y="23"/>
                  </a:cubicBezTo>
                  <a:cubicBezTo>
                    <a:pt x="19" y="20"/>
                    <a:pt x="21" y="18"/>
                    <a:pt x="23" y="18"/>
                  </a:cubicBezTo>
                  <a:cubicBezTo>
                    <a:pt x="26" y="18"/>
                    <a:pt x="28" y="20"/>
                    <a:pt x="28" y="23"/>
                  </a:cubicBezTo>
                  <a:cubicBezTo>
                    <a:pt x="28" y="25"/>
                    <a:pt x="26" y="28"/>
                    <a:pt x="23" y="2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5" name="íSľídè"/>
            <p:cNvSpPr/>
            <p:nvPr/>
          </p:nvSpPr>
          <p:spPr bwMode="auto">
            <a:xfrm>
              <a:off x="6370845" y="4246588"/>
              <a:ext cx="208882" cy="68406"/>
            </a:xfrm>
            <a:custGeom>
              <a:avLst/>
              <a:gdLst>
                <a:gd name="T0" fmla="*/ 77 w 82"/>
                <a:gd name="T1" fmla="*/ 0 h 27"/>
                <a:gd name="T2" fmla="*/ 4 w 82"/>
                <a:gd name="T3" fmla="*/ 0 h 27"/>
                <a:gd name="T4" fmla="*/ 0 w 82"/>
                <a:gd name="T5" fmla="*/ 4 h 27"/>
                <a:gd name="T6" fmla="*/ 0 w 82"/>
                <a:gd name="T7" fmla="*/ 22 h 27"/>
                <a:gd name="T8" fmla="*/ 4 w 82"/>
                <a:gd name="T9" fmla="*/ 27 h 27"/>
                <a:gd name="T10" fmla="*/ 77 w 82"/>
                <a:gd name="T11" fmla="*/ 27 h 27"/>
                <a:gd name="T12" fmla="*/ 82 w 82"/>
                <a:gd name="T13" fmla="*/ 22 h 27"/>
                <a:gd name="T14" fmla="*/ 82 w 82"/>
                <a:gd name="T15" fmla="*/ 4 h 27"/>
                <a:gd name="T16" fmla="*/ 77 w 82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27">
                  <a:moveTo>
                    <a:pt x="7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9" y="27"/>
                    <a:pt x="82" y="25"/>
                    <a:pt x="82" y="22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82" y="2"/>
                    <a:pt x="79" y="0"/>
                    <a:pt x="77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6" name="î$ḻïḍé"/>
            <p:cNvSpPr/>
            <p:nvPr/>
          </p:nvSpPr>
          <p:spPr bwMode="auto">
            <a:xfrm>
              <a:off x="6370845" y="4165967"/>
              <a:ext cx="208882" cy="68406"/>
            </a:xfrm>
            <a:custGeom>
              <a:avLst/>
              <a:gdLst>
                <a:gd name="T0" fmla="*/ 77 w 82"/>
                <a:gd name="T1" fmla="*/ 0 h 27"/>
                <a:gd name="T2" fmla="*/ 4 w 82"/>
                <a:gd name="T3" fmla="*/ 0 h 27"/>
                <a:gd name="T4" fmla="*/ 0 w 82"/>
                <a:gd name="T5" fmla="*/ 5 h 27"/>
                <a:gd name="T6" fmla="*/ 0 w 82"/>
                <a:gd name="T7" fmla="*/ 23 h 27"/>
                <a:gd name="T8" fmla="*/ 4 w 82"/>
                <a:gd name="T9" fmla="*/ 27 h 27"/>
                <a:gd name="T10" fmla="*/ 77 w 82"/>
                <a:gd name="T11" fmla="*/ 27 h 27"/>
                <a:gd name="T12" fmla="*/ 82 w 82"/>
                <a:gd name="T13" fmla="*/ 23 h 27"/>
                <a:gd name="T14" fmla="*/ 82 w 82"/>
                <a:gd name="T15" fmla="*/ 5 h 27"/>
                <a:gd name="T16" fmla="*/ 77 w 82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27">
                  <a:moveTo>
                    <a:pt x="7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9" y="27"/>
                    <a:pt x="82" y="25"/>
                    <a:pt x="82" y="23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2"/>
                    <a:pt x="79" y="0"/>
                    <a:pt x="77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7" name="îšlidè"/>
            <p:cNvSpPr/>
            <p:nvPr/>
          </p:nvSpPr>
          <p:spPr bwMode="auto">
            <a:xfrm>
              <a:off x="6370845" y="4085346"/>
              <a:ext cx="208882" cy="70849"/>
            </a:xfrm>
            <a:custGeom>
              <a:avLst/>
              <a:gdLst>
                <a:gd name="T0" fmla="*/ 77 w 82"/>
                <a:gd name="T1" fmla="*/ 0 h 28"/>
                <a:gd name="T2" fmla="*/ 4 w 82"/>
                <a:gd name="T3" fmla="*/ 0 h 28"/>
                <a:gd name="T4" fmla="*/ 0 w 82"/>
                <a:gd name="T5" fmla="*/ 5 h 28"/>
                <a:gd name="T6" fmla="*/ 0 w 82"/>
                <a:gd name="T7" fmla="*/ 23 h 28"/>
                <a:gd name="T8" fmla="*/ 4 w 82"/>
                <a:gd name="T9" fmla="*/ 28 h 28"/>
                <a:gd name="T10" fmla="*/ 77 w 82"/>
                <a:gd name="T11" fmla="*/ 28 h 28"/>
                <a:gd name="T12" fmla="*/ 82 w 82"/>
                <a:gd name="T13" fmla="*/ 23 h 28"/>
                <a:gd name="T14" fmla="*/ 82 w 82"/>
                <a:gd name="T15" fmla="*/ 5 h 28"/>
                <a:gd name="T16" fmla="*/ 77 w 82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28">
                  <a:moveTo>
                    <a:pt x="7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2" y="28"/>
                    <a:pt x="4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9" y="28"/>
                    <a:pt x="82" y="25"/>
                    <a:pt x="82" y="23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2"/>
                    <a:pt x="79" y="0"/>
                    <a:pt x="77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8" name="iSľíde"/>
            <p:cNvSpPr/>
            <p:nvPr/>
          </p:nvSpPr>
          <p:spPr bwMode="auto">
            <a:xfrm>
              <a:off x="5564634" y="2843049"/>
              <a:ext cx="28096" cy="12215"/>
            </a:xfrm>
            <a:custGeom>
              <a:avLst/>
              <a:gdLst>
                <a:gd name="T0" fmla="*/ 5 w 11"/>
                <a:gd name="T1" fmla="*/ 1 h 5"/>
                <a:gd name="T2" fmla="*/ 9 w 11"/>
                <a:gd name="T3" fmla="*/ 5 h 5"/>
                <a:gd name="T4" fmla="*/ 9 w 11"/>
                <a:gd name="T5" fmla="*/ 5 h 5"/>
                <a:gd name="T6" fmla="*/ 11 w 11"/>
                <a:gd name="T7" fmla="*/ 5 h 5"/>
                <a:gd name="T8" fmla="*/ 5 w 11"/>
                <a:gd name="T9" fmla="*/ 0 h 5"/>
                <a:gd name="T10" fmla="*/ 0 w 11"/>
                <a:gd name="T11" fmla="*/ 5 h 5"/>
                <a:gd name="T12" fmla="*/ 1 w 11"/>
                <a:gd name="T13" fmla="*/ 5 h 5"/>
                <a:gd name="T14" fmla="*/ 1 w 11"/>
                <a:gd name="T15" fmla="*/ 5 h 5"/>
                <a:gd name="T16" fmla="*/ 5 w 11"/>
                <a:gd name="T1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5">
                  <a:moveTo>
                    <a:pt x="5" y="1"/>
                  </a:moveTo>
                  <a:cubicBezTo>
                    <a:pt x="7" y="1"/>
                    <a:pt x="9" y="3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1"/>
                    <a:pt x="5" y="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9" name="ïṥḷidê"/>
            <p:cNvSpPr/>
            <p:nvPr/>
          </p:nvSpPr>
          <p:spPr bwMode="auto">
            <a:xfrm>
              <a:off x="5546310" y="2822282"/>
              <a:ext cx="61077" cy="30539"/>
            </a:xfrm>
            <a:custGeom>
              <a:avLst/>
              <a:gdLst>
                <a:gd name="T0" fmla="*/ 12 w 24"/>
                <a:gd name="T1" fmla="*/ 0 h 12"/>
                <a:gd name="T2" fmla="*/ 0 w 24"/>
                <a:gd name="T3" fmla="*/ 10 h 12"/>
                <a:gd name="T4" fmla="*/ 3 w 24"/>
                <a:gd name="T5" fmla="*/ 12 h 12"/>
                <a:gd name="T6" fmla="*/ 4 w 24"/>
                <a:gd name="T7" fmla="*/ 12 h 12"/>
                <a:gd name="T8" fmla="*/ 12 w 24"/>
                <a:gd name="T9" fmla="*/ 4 h 12"/>
                <a:gd name="T10" fmla="*/ 21 w 24"/>
                <a:gd name="T11" fmla="*/ 12 h 12"/>
                <a:gd name="T12" fmla="*/ 21 w 24"/>
                <a:gd name="T13" fmla="*/ 12 h 12"/>
                <a:gd name="T14" fmla="*/ 24 w 24"/>
                <a:gd name="T15" fmla="*/ 10 h 12"/>
                <a:gd name="T16" fmla="*/ 12 w 24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12">
                  <a:moveTo>
                    <a:pt x="12" y="0"/>
                  </a:moveTo>
                  <a:cubicBezTo>
                    <a:pt x="6" y="0"/>
                    <a:pt x="1" y="5"/>
                    <a:pt x="0" y="10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7"/>
                    <a:pt x="8" y="4"/>
                    <a:pt x="12" y="4"/>
                  </a:cubicBezTo>
                  <a:cubicBezTo>
                    <a:pt x="17" y="4"/>
                    <a:pt x="20" y="7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3" y="5"/>
                    <a:pt x="18" y="0"/>
                    <a:pt x="12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0" name="iṣļïḍé"/>
            <p:cNvSpPr/>
            <p:nvPr/>
          </p:nvSpPr>
          <p:spPr bwMode="auto">
            <a:xfrm>
              <a:off x="5525545" y="2800295"/>
              <a:ext cx="105052" cy="47640"/>
            </a:xfrm>
            <a:custGeom>
              <a:avLst/>
              <a:gdLst>
                <a:gd name="T0" fmla="*/ 21 w 41"/>
                <a:gd name="T1" fmla="*/ 0 h 19"/>
                <a:gd name="T2" fmla="*/ 0 w 41"/>
                <a:gd name="T3" fmla="*/ 17 h 19"/>
                <a:gd name="T4" fmla="*/ 5 w 41"/>
                <a:gd name="T5" fmla="*/ 19 h 19"/>
                <a:gd name="T6" fmla="*/ 6 w 41"/>
                <a:gd name="T7" fmla="*/ 19 h 19"/>
                <a:gd name="T8" fmla="*/ 20 w 41"/>
                <a:gd name="T9" fmla="*/ 6 h 19"/>
                <a:gd name="T10" fmla="*/ 35 w 41"/>
                <a:gd name="T11" fmla="*/ 19 h 19"/>
                <a:gd name="T12" fmla="*/ 35 w 41"/>
                <a:gd name="T13" fmla="*/ 19 h 19"/>
                <a:gd name="T14" fmla="*/ 41 w 41"/>
                <a:gd name="T15" fmla="*/ 17 h 19"/>
                <a:gd name="T16" fmla="*/ 21 w 41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19">
                  <a:moveTo>
                    <a:pt x="21" y="0"/>
                  </a:moveTo>
                  <a:cubicBezTo>
                    <a:pt x="10" y="0"/>
                    <a:pt x="2" y="7"/>
                    <a:pt x="0" y="17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1"/>
                    <a:pt x="13" y="6"/>
                    <a:pt x="20" y="6"/>
                  </a:cubicBezTo>
                  <a:cubicBezTo>
                    <a:pt x="28" y="6"/>
                    <a:pt x="35" y="11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9" y="7"/>
                    <a:pt x="31" y="0"/>
                    <a:pt x="21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1" name="ïṡlïḑé"/>
            <p:cNvSpPr/>
            <p:nvPr/>
          </p:nvSpPr>
          <p:spPr bwMode="auto">
            <a:xfrm>
              <a:off x="5559747" y="2852821"/>
              <a:ext cx="37868" cy="51304"/>
            </a:xfrm>
            <a:custGeom>
              <a:avLst/>
              <a:gdLst>
                <a:gd name="T0" fmla="*/ 13 w 15"/>
                <a:gd name="T1" fmla="*/ 17 h 20"/>
                <a:gd name="T2" fmla="*/ 8 w 15"/>
                <a:gd name="T3" fmla="*/ 17 h 20"/>
                <a:gd name="T4" fmla="*/ 8 w 15"/>
                <a:gd name="T5" fmla="*/ 6 h 20"/>
                <a:gd name="T6" fmla="*/ 10 w 15"/>
                <a:gd name="T7" fmla="*/ 3 h 20"/>
                <a:gd name="T8" fmla="*/ 7 w 15"/>
                <a:gd name="T9" fmla="*/ 0 h 20"/>
                <a:gd name="T10" fmla="*/ 4 w 15"/>
                <a:gd name="T11" fmla="*/ 3 h 20"/>
                <a:gd name="T12" fmla="*/ 6 w 15"/>
                <a:gd name="T13" fmla="*/ 6 h 20"/>
                <a:gd name="T14" fmla="*/ 6 w 15"/>
                <a:gd name="T15" fmla="*/ 17 h 20"/>
                <a:gd name="T16" fmla="*/ 2 w 15"/>
                <a:gd name="T17" fmla="*/ 17 h 20"/>
                <a:gd name="T18" fmla="*/ 0 w 15"/>
                <a:gd name="T19" fmla="*/ 18 h 20"/>
                <a:gd name="T20" fmla="*/ 2 w 15"/>
                <a:gd name="T21" fmla="*/ 20 h 20"/>
                <a:gd name="T22" fmla="*/ 13 w 15"/>
                <a:gd name="T23" fmla="*/ 20 h 20"/>
                <a:gd name="T24" fmla="*/ 15 w 15"/>
                <a:gd name="T25" fmla="*/ 18 h 20"/>
                <a:gd name="T26" fmla="*/ 13 w 15"/>
                <a:gd name="T27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0">
                  <a:moveTo>
                    <a:pt x="13" y="17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5"/>
                    <a:pt x="10" y="4"/>
                    <a:pt x="10" y="3"/>
                  </a:cubicBezTo>
                  <a:cubicBezTo>
                    <a:pt x="10" y="1"/>
                    <a:pt x="9" y="0"/>
                    <a:pt x="7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5" y="5"/>
                    <a:pt x="6" y="6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7"/>
                    <a:pt x="0" y="17"/>
                    <a:pt x="0" y="18"/>
                  </a:cubicBezTo>
                  <a:cubicBezTo>
                    <a:pt x="0" y="19"/>
                    <a:pt x="1" y="20"/>
                    <a:pt x="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5" y="19"/>
                    <a:pt x="15" y="18"/>
                  </a:cubicBezTo>
                  <a:cubicBezTo>
                    <a:pt x="15" y="17"/>
                    <a:pt x="14" y="17"/>
                    <a:pt x="13" y="1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2" name="î$ļíḑè"/>
            <p:cNvSpPr/>
            <p:nvPr/>
          </p:nvSpPr>
          <p:spPr bwMode="auto">
            <a:xfrm>
              <a:off x="5449810" y="3795844"/>
              <a:ext cx="68406" cy="106274"/>
            </a:xfrm>
            <a:custGeom>
              <a:avLst/>
              <a:gdLst>
                <a:gd name="T0" fmla="*/ 24 w 27"/>
                <a:gd name="T1" fmla="*/ 0 h 42"/>
                <a:gd name="T2" fmla="*/ 2 w 27"/>
                <a:gd name="T3" fmla="*/ 0 h 42"/>
                <a:gd name="T4" fmla="*/ 0 w 27"/>
                <a:gd name="T5" fmla="*/ 3 h 42"/>
                <a:gd name="T6" fmla="*/ 0 w 27"/>
                <a:gd name="T7" fmla="*/ 36 h 42"/>
                <a:gd name="T8" fmla="*/ 2 w 27"/>
                <a:gd name="T9" fmla="*/ 38 h 42"/>
                <a:gd name="T10" fmla="*/ 3 w 27"/>
                <a:gd name="T11" fmla="*/ 38 h 42"/>
                <a:gd name="T12" fmla="*/ 3 w 27"/>
                <a:gd name="T13" fmla="*/ 40 h 42"/>
                <a:gd name="T14" fmla="*/ 5 w 27"/>
                <a:gd name="T15" fmla="*/ 42 h 42"/>
                <a:gd name="T16" fmla="*/ 7 w 27"/>
                <a:gd name="T17" fmla="*/ 40 h 42"/>
                <a:gd name="T18" fmla="*/ 7 w 27"/>
                <a:gd name="T19" fmla="*/ 38 h 42"/>
                <a:gd name="T20" fmla="*/ 20 w 27"/>
                <a:gd name="T21" fmla="*/ 38 h 42"/>
                <a:gd name="T22" fmla="*/ 20 w 27"/>
                <a:gd name="T23" fmla="*/ 40 h 42"/>
                <a:gd name="T24" fmla="*/ 22 w 27"/>
                <a:gd name="T25" fmla="*/ 42 h 42"/>
                <a:gd name="T26" fmla="*/ 24 w 27"/>
                <a:gd name="T27" fmla="*/ 40 h 42"/>
                <a:gd name="T28" fmla="*/ 24 w 27"/>
                <a:gd name="T29" fmla="*/ 38 h 42"/>
                <a:gd name="T30" fmla="*/ 24 w 27"/>
                <a:gd name="T31" fmla="*/ 38 h 42"/>
                <a:gd name="T32" fmla="*/ 27 w 27"/>
                <a:gd name="T33" fmla="*/ 36 h 42"/>
                <a:gd name="T34" fmla="*/ 27 w 27"/>
                <a:gd name="T35" fmla="*/ 3 h 42"/>
                <a:gd name="T36" fmla="*/ 24 w 27"/>
                <a:gd name="T37" fmla="*/ 0 h 42"/>
                <a:gd name="T38" fmla="*/ 13 w 27"/>
                <a:gd name="T39" fmla="*/ 3 h 42"/>
                <a:gd name="T40" fmla="*/ 21 w 27"/>
                <a:gd name="T41" fmla="*/ 10 h 42"/>
                <a:gd name="T42" fmla="*/ 13 w 27"/>
                <a:gd name="T43" fmla="*/ 17 h 42"/>
                <a:gd name="T44" fmla="*/ 6 w 27"/>
                <a:gd name="T45" fmla="*/ 10 h 42"/>
                <a:gd name="T46" fmla="*/ 13 w 27"/>
                <a:gd name="T47" fmla="*/ 3 h 42"/>
                <a:gd name="T48" fmla="*/ 13 w 27"/>
                <a:gd name="T49" fmla="*/ 35 h 42"/>
                <a:gd name="T50" fmla="*/ 5 w 27"/>
                <a:gd name="T51" fmla="*/ 27 h 42"/>
                <a:gd name="T52" fmla="*/ 13 w 27"/>
                <a:gd name="T53" fmla="*/ 20 h 42"/>
                <a:gd name="T54" fmla="*/ 22 w 27"/>
                <a:gd name="T55" fmla="*/ 27 h 42"/>
                <a:gd name="T56" fmla="*/ 13 w 27"/>
                <a:gd name="T57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" h="42">
                  <a:moveTo>
                    <a:pt x="2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7"/>
                    <a:pt x="1" y="38"/>
                    <a:pt x="2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41"/>
                    <a:pt x="4" y="42"/>
                    <a:pt x="5" y="42"/>
                  </a:cubicBezTo>
                  <a:cubicBezTo>
                    <a:pt x="6" y="42"/>
                    <a:pt x="7" y="41"/>
                    <a:pt x="7" y="40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1" y="42"/>
                    <a:pt x="22" y="42"/>
                  </a:cubicBezTo>
                  <a:cubicBezTo>
                    <a:pt x="23" y="42"/>
                    <a:pt x="24" y="41"/>
                    <a:pt x="24" y="40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6" y="38"/>
                    <a:pt x="27" y="37"/>
                    <a:pt x="27" y="36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1"/>
                    <a:pt x="26" y="0"/>
                    <a:pt x="24" y="0"/>
                  </a:cubicBezTo>
                  <a:close/>
                  <a:moveTo>
                    <a:pt x="13" y="3"/>
                  </a:moveTo>
                  <a:cubicBezTo>
                    <a:pt x="17" y="3"/>
                    <a:pt x="21" y="6"/>
                    <a:pt x="21" y="10"/>
                  </a:cubicBezTo>
                  <a:cubicBezTo>
                    <a:pt x="21" y="14"/>
                    <a:pt x="17" y="17"/>
                    <a:pt x="13" y="17"/>
                  </a:cubicBezTo>
                  <a:cubicBezTo>
                    <a:pt x="9" y="17"/>
                    <a:pt x="6" y="14"/>
                    <a:pt x="6" y="10"/>
                  </a:cubicBezTo>
                  <a:cubicBezTo>
                    <a:pt x="6" y="6"/>
                    <a:pt x="9" y="3"/>
                    <a:pt x="13" y="3"/>
                  </a:cubicBezTo>
                  <a:close/>
                  <a:moveTo>
                    <a:pt x="13" y="35"/>
                  </a:moveTo>
                  <a:cubicBezTo>
                    <a:pt x="9" y="35"/>
                    <a:pt x="5" y="32"/>
                    <a:pt x="5" y="27"/>
                  </a:cubicBezTo>
                  <a:cubicBezTo>
                    <a:pt x="5" y="23"/>
                    <a:pt x="9" y="20"/>
                    <a:pt x="13" y="20"/>
                  </a:cubicBezTo>
                  <a:cubicBezTo>
                    <a:pt x="18" y="20"/>
                    <a:pt x="22" y="23"/>
                    <a:pt x="22" y="27"/>
                  </a:cubicBezTo>
                  <a:cubicBezTo>
                    <a:pt x="22" y="32"/>
                    <a:pt x="18" y="35"/>
                    <a:pt x="13" y="3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3" name="îŝľíďe"/>
            <p:cNvSpPr/>
            <p:nvPr/>
          </p:nvSpPr>
          <p:spPr bwMode="auto">
            <a:xfrm>
              <a:off x="5468132" y="3849591"/>
              <a:ext cx="32982" cy="32982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1 w 13"/>
                <a:gd name="T13" fmla="*/ 6 h 13"/>
                <a:gd name="T14" fmla="*/ 6 w 13"/>
                <a:gd name="T15" fmla="*/ 1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10" y="13"/>
                    <a:pt x="13" y="10"/>
                    <a:pt x="13" y="6"/>
                  </a:cubicBezTo>
                  <a:cubicBezTo>
                    <a:pt x="13" y="3"/>
                    <a:pt x="10" y="0"/>
                    <a:pt x="6" y="0"/>
                  </a:cubicBezTo>
                  <a:close/>
                  <a:moveTo>
                    <a:pt x="6" y="11"/>
                  </a:moveTo>
                  <a:cubicBezTo>
                    <a:pt x="4" y="11"/>
                    <a:pt x="1" y="9"/>
                    <a:pt x="1" y="6"/>
                  </a:cubicBezTo>
                  <a:cubicBezTo>
                    <a:pt x="1" y="4"/>
                    <a:pt x="4" y="1"/>
                    <a:pt x="6" y="1"/>
                  </a:cubicBezTo>
                  <a:cubicBezTo>
                    <a:pt x="9" y="1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4" name="iSḻíḍé"/>
            <p:cNvSpPr/>
            <p:nvPr/>
          </p:nvSpPr>
          <p:spPr bwMode="auto">
            <a:xfrm>
              <a:off x="5468132" y="3805616"/>
              <a:ext cx="30539" cy="28096"/>
            </a:xfrm>
            <a:custGeom>
              <a:avLst/>
              <a:gdLst>
                <a:gd name="T0" fmla="*/ 6 w 12"/>
                <a:gd name="T1" fmla="*/ 11 h 11"/>
                <a:gd name="T2" fmla="*/ 12 w 12"/>
                <a:gd name="T3" fmla="*/ 6 h 11"/>
                <a:gd name="T4" fmla="*/ 6 w 12"/>
                <a:gd name="T5" fmla="*/ 0 h 11"/>
                <a:gd name="T6" fmla="*/ 0 w 12"/>
                <a:gd name="T7" fmla="*/ 6 h 11"/>
                <a:gd name="T8" fmla="*/ 6 w 12"/>
                <a:gd name="T9" fmla="*/ 11 h 11"/>
                <a:gd name="T10" fmla="*/ 6 w 12"/>
                <a:gd name="T11" fmla="*/ 2 h 11"/>
                <a:gd name="T12" fmla="*/ 11 w 12"/>
                <a:gd name="T13" fmla="*/ 6 h 11"/>
                <a:gd name="T14" fmla="*/ 6 w 12"/>
                <a:gd name="T15" fmla="*/ 10 h 11"/>
                <a:gd name="T16" fmla="*/ 1 w 12"/>
                <a:gd name="T17" fmla="*/ 6 h 11"/>
                <a:gd name="T18" fmla="*/ 6 w 12"/>
                <a:gd name="T19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1">
                  <a:moveTo>
                    <a:pt x="6" y="11"/>
                  </a:moveTo>
                  <a:cubicBezTo>
                    <a:pt x="9" y="11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lose/>
                  <a:moveTo>
                    <a:pt x="6" y="2"/>
                  </a:moveTo>
                  <a:cubicBezTo>
                    <a:pt x="9" y="2"/>
                    <a:pt x="11" y="3"/>
                    <a:pt x="11" y="6"/>
                  </a:cubicBezTo>
                  <a:cubicBezTo>
                    <a:pt x="11" y="8"/>
                    <a:pt x="9" y="10"/>
                    <a:pt x="6" y="10"/>
                  </a:cubicBezTo>
                  <a:cubicBezTo>
                    <a:pt x="4" y="10"/>
                    <a:pt x="1" y="8"/>
                    <a:pt x="1" y="6"/>
                  </a:cubicBezTo>
                  <a:cubicBezTo>
                    <a:pt x="1" y="3"/>
                    <a:pt x="4" y="2"/>
                    <a:pt x="6" y="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5" name="îṩliḓê"/>
            <p:cNvSpPr/>
            <p:nvPr/>
          </p:nvSpPr>
          <p:spPr bwMode="auto">
            <a:xfrm>
              <a:off x="5475461" y="3810502"/>
              <a:ext cx="17101" cy="18323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6" name="ïṧļîḋé"/>
            <p:cNvSpPr/>
            <p:nvPr/>
          </p:nvSpPr>
          <p:spPr bwMode="auto">
            <a:xfrm>
              <a:off x="5475461" y="3856920"/>
              <a:ext cx="17101" cy="14658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7" name="iṡľïḓê"/>
            <p:cNvSpPr/>
            <p:nvPr/>
          </p:nvSpPr>
          <p:spPr bwMode="auto">
            <a:xfrm>
              <a:off x="6262128" y="2824725"/>
              <a:ext cx="30539" cy="30539"/>
            </a:xfrm>
            <a:custGeom>
              <a:avLst/>
              <a:gdLst>
                <a:gd name="T0" fmla="*/ 4 w 25"/>
                <a:gd name="T1" fmla="*/ 0 h 25"/>
                <a:gd name="T2" fmla="*/ 0 w 25"/>
                <a:gd name="T3" fmla="*/ 5 h 25"/>
                <a:gd name="T4" fmla="*/ 21 w 25"/>
                <a:gd name="T5" fmla="*/ 25 h 25"/>
                <a:gd name="T6" fmla="*/ 25 w 25"/>
                <a:gd name="T7" fmla="*/ 21 h 25"/>
                <a:gd name="T8" fmla="*/ 4 w 25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4" y="0"/>
                  </a:moveTo>
                  <a:lnTo>
                    <a:pt x="0" y="5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4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8" name="íṣḻiḓè"/>
            <p:cNvSpPr/>
            <p:nvPr/>
          </p:nvSpPr>
          <p:spPr bwMode="auto">
            <a:xfrm>
              <a:off x="6191279" y="2893131"/>
              <a:ext cx="32982" cy="32982"/>
            </a:xfrm>
            <a:custGeom>
              <a:avLst/>
              <a:gdLst>
                <a:gd name="T0" fmla="*/ 6 w 27"/>
                <a:gd name="T1" fmla="*/ 0 h 27"/>
                <a:gd name="T2" fmla="*/ 0 w 27"/>
                <a:gd name="T3" fmla="*/ 27 h 27"/>
                <a:gd name="T4" fmla="*/ 27 w 27"/>
                <a:gd name="T5" fmla="*/ 21 h 27"/>
                <a:gd name="T6" fmla="*/ 6 w 27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27">
                  <a:moveTo>
                    <a:pt x="6" y="0"/>
                  </a:moveTo>
                  <a:lnTo>
                    <a:pt x="0" y="27"/>
                  </a:lnTo>
                  <a:lnTo>
                    <a:pt x="27" y="21"/>
                  </a:lnTo>
                  <a:lnTo>
                    <a:pt x="6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9" name="íşḷíḓè"/>
            <p:cNvSpPr/>
            <p:nvPr/>
          </p:nvSpPr>
          <p:spPr bwMode="auto">
            <a:xfrm>
              <a:off x="6201051" y="2833276"/>
              <a:ext cx="84286" cy="83064"/>
            </a:xfrm>
            <a:custGeom>
              <a:avLst/>
              <a:gdLst>
                <a:gd name="T0" fmla="*/ 0 w 33"/>
                <a:gd name="T1" fmla="*/ 23 h 33"/>
                <a:gd name="T2" fmla="*/ 10 w 33"/>
                <a:gd name="T3" fmla="*/ 33 h 33"/>
                <a:gd name="T4" fmla="*/ 33 w 33"/>
                <a:gd name="T5" fmla="*/ 9 h 33"/>
                <a:gd name="T6" fmla="*/ 23 w 33"/>
                <a:gd name="T7" fmla="*/ 0 h 33"/>
                <a:gd name="T8" fmla="*/ 0 w 33"/>
                <a:gd name="T9" fmla="*/ 23 h 33"/>
                <a:gd name="T10" fmla="*/ 8 w 33"/>
                <a:gd name="T11" fmla="*/ 17 h 33"/>
                <a:gd name="T12" fmla="*/ 20 w 33"/>
                <a:gd name="T13" fmla="*/ 5 h 33"/>
                <a:gd name="T14" fmla="*/ 21 w 33"/>
                <a:gd name="T15" fmla="*/ 5 h 33"/>
                <a:gd name="T16" fmla="*/ 21 w 33"/>
                <a:gd name="T17" fmla="*/ 7 h 33"/>
                <a:gd name="T18" fmla="*/ 9 w 33"/>
                <a:gd name="T19" fmla="*/ 19 h 33"/>
                <a:gd name="T20" fmla="*/ 8 w 33"/>
                <a:gd name="T21" fmla="*/ 19 h 33"/>
                <a:gd name="T22" fmla="*/ 8 w 33"/>
                <a:gd name="T23" fmla="*/ 17 h 33"/>
                <a:gd name="T24" fmla="*/ 28 w 33"/>
                <a:gd name="T25" fmla="*/ 12 h 33"/>
                <a:gd name="T26" fmla="*/ 16 w 33"/>
                <a:gd name="T27" fmla="*/ 25 h 33"/>
                <a:gd name="T28" fmla="*/ 14 w 33"/>
                <a:gd name="T29" fmla="*/ 25 h 33"/>
                <a:gd name="T30" fmla="*/ 14 w 33"/>
                <a:gd name="T31" fmla="*/ 23 h 33"/>
                <a:gd name="T32" fmla="*/ 26 w 33"/>
                <a:gd name="T33" fmla="*/ 11 h 33"/>
                <a:gd name="T34" fmla="*/ 28 w 33"/>
                <a:gd name="T35" fmla="*/ 11 h 33"/>
                <a:gd name="T36" fmla="*/ 28 w 33"/>
                <a:gd name="T37" fmla="*/ 12 h 33"/>
                <a:gd name="T38" fmla="*/ 27 w 33"/>
                <a:gd name="T39" fmla="*/ 6 h 33"/>
                <a:gd name="T40" fmla="*/ 27 w 33"/>
                <a:gd name="T41" fmla="*/ 8 h 33"/>
                <a:gd name="T42" fmla="*/ 9 w 33"/>
                <a:gd name="T43" fmla="*/ 26 h 33"/>
                <a:gd name="T44" fmla="*/ 7 w 33"/>
                <a:gd name="T45" fmla="*/ 26 h 33"/>
                <a:gd name="T46" fmla="*/ 7 w 33"/>
                <a:gd name="T47" fmla="*/ 23 h 33"/>
                <a:gd name="T48" fmla="*/ 24 w 33"/>
                <a:gd name="T49" fmla="*/ 6 h 33"/>
                <a:gd name="T50" fmla="*/ 27 w 33"/>
                <a:gd name="T51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" h="33">
                  <a:moveTo>
                    <a:pt x="0" y="23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0" y="23"/>
                  </a:lnTo>
                  <a:close/>
                  <a:moveTo>
                    <a:pt x="8" y="17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1" y="5"/>
                    <a:pt x="21" y="5"/>
                  </a:cubicBezTo>
                  <a:cubicBezTo>
                    <a:pt x="22" y="5"/>
                    <a:pt x="22" y="6"/>
                    <a:pt x="21" y="7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8" y="19"/>
                    <a:pt x="8" y="19"/>
                  </a:cubicBezTo>
                  <a:cubicBezTo>
                    <a:pt x="7" y="18"/>
                    <a:pt x="7" y="18"/>
                    <a:pt x="8" y="17"/>
                  </a:cubicBezTo>
                  <a:close/>
                  <a:moveTo>
                    <a:pt x="28" y="12"/>
                  </a:move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5" y="25"/>
                    <a:pt x="14" y="25"/>
                  </a:cubicBezTo>
                  <a:cubicBezTo>
                    <a:pt x="14" y="24"/>
                    <a:pt x="14" y="24"/>
                    <a:pt x="14" y="23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7" y="11"/>
                    <a:pt x="27" y="11"/>
                    <a:pt x="28" y="11"/>
                  </a:cubicBezTo>
                  <a:cubicBezTo>
                    <a:pt x="28" y="11"/>
                    <a:pt x="28" y="12"/>
                    <a:pt x="28" y="12"/>
                  </a:cubicBezTo>
                  <a:close/>
                  <a:moveTo>
                    <a:pt x="27" y="6"/>
                  </a:moveTo>
                  <a:cubicBezTo>
                    <a:pt x="27" y="6"/>
                    <a:pt x="28" y="8"/>
                    <a:pt x="27" y="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8" y="26"/>
                    <a:pt x="7" y="26"/>
                  </a:cubicBezTo>
                  <a:cubicBezTo>
                    <a:pt x="6" y="25"/>
                    <a:pt x="6" y="24"/>
                    <a:pt x="7" y="23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5" y="5"/>
                    <a:pt x="26" y="5"/>
                    <a:pt x="27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0" name="îṣḻîḋe"/>
            <p:cNvSpPr/>
            <p:nvPr/>
          </p:nvSpPr>
          <p:spPr bwMode="auto">
            <a:xfrm>
              <a:off x="6158298" y="2845492"/>
              <a:ext cx="101388" cy="106274"/>
            </a:xfrm>
            <a:custGeom>
              <a:avLst/>
              <a:gdLst>
                <a:gd name="T0" fmla="*/ 36 w 40"/>
                <a:gd name="T1" fmla="*/ 34 h 42"/>
                <a:gd name="T2" fmla="*/ 33 w 40"/>
                <a:gd name="T3" fmla="*/ 37 h 42"/>
                <a:gd name="T4" fmla="*/ 8 w 40"/>
                <a:gd name="T5" fmla="*/ 37 h 42"/>
                <a:gd name="T6" fmla="*/ 4 w 40"/>
                <a:gd name="T7" fmla="*/ 34 h 42"/>
                <a:gd name="T8" fmla="*/ 4 w 40"/>
                <a:gd name="T9" fmla="*/ 7 h 42"/>
                <a:gd name="T10" fmla="*/ 8 w 40"/>
                <a:gd name="T11" fmla="*/ 4 h 42"/>
                <a:gd name="T12" fmla="*/ 30 w 40"/>
                <a:gd name="T13" fmla="*/ 4 h 42"/>
                <a:gd name="T14" fmla="*/ 34 w 40"/>
                <a:gd name="T15" fmla="*/ 0 h 42"/>
                <a:gd name="T16" fmla="*/ 5 w 40"/>
                <a:gd name="T17" fmla="*/ 0 h 42"/>
                <a:gd name="T18" fmla="*/ 0 w 40"/>
                <a:gd name="T19" fmla="*/ 4 h 42"/>
                <a:gd name="T20" fmla="*/ 0 w 40"/>
                <a:gd name="T21" fmla="*/ 38 h 42"/>
                <a:gd name="T22" fmla="*/ 5 w 40"/>
                <a:gd name="T23" fmla="*/ 42 h 42"/>
                <a:gd name="T24" fmla="*/ 36 w 40"/>
                <a:gd name="T25" fmla="*/ 42 h 42"/>
                <a:gd name="T26" fmla="*/ 40 w 40"/>
                <a:gd name="T27" fmla="*/ 38 h 42"/>
                <a:gd name="T28" fmla="*/ 40 w 40"/>
                <a:gd name="T29" fmla="*/ 15 h 42"/>
                <a:gd name="T30" fmla="*/ 36 w 40"/>
                <a:gd name="T31" fmla="*/ 19 h 42"/>
                <a:gd name="T32" fmla="*/ 36 w 40"/>
                <a:gd name="T33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42">
                  <a:moveTo>
                    <a:pt x="36" y="34"/>
                  </a:moveTo>
                  <a:cubicBezTo>
                    <a:pt x="36" y="36"/>
                    <a:pt x="34" y="37"/>
                    <a:pt x="33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6" y="37"/>
                    <a:pt x="4" y="36"/>
                    <a:pt x="4" y="3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6" y="4"/>
                    <a:pt x="8" y="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1"/>
                    <a:pt x="2" y="42"/>
                    <a:pt x="5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8" y="42"/>
                    <a:pt x="40" y="41"/>
                    <a:pt x="40" y="38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36" y="19"/>
                    <a:pt x="36" y="19"/>
                    <a:pt x="36" y="19"/>
                  </a:cubicBezTo>
                  <a:lnTo>
                    <a:pt x="36" y="3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" name="íŝľïḋê"/>
            <p:cNvSpPr/>
            <p:nvPr/>
          </p:nvSpPr>
          <p:spPr bwMode="auto">
            <a:xfrm>
              <a:off x="4413950" y="3517334"/>
              <a:ext cx="180787" cy="141698"/>
            </a:xfrm>
            <a:custGeom>
              <a:avLst/>
              <a:gdLst>
                <a:gd name="T0" fmla="*/ 71 w 71"/>
                <a:gd name="T1" fmla="*/ 39 h 56"/>
                <a:gd name="T2" fmla="*/ 61 w 71"/>
                <a:gd name="T3" fmla="*/ 2 h 56"/>
                <a:gd name="T4" fmla="*/ 58 w 71"/>
                <a:gd name="T5" fmla="*/ 0 h 56"/>
                <a:gd name="T6" fmla="*/ 55 w 71"/>
                <a:gd name="T7" fmla="*/ 3 h 56"/>
                <a:gd name="T8" fmla="*/ 3 w 71"/>
                <a:gd name="T9" fmla="*/ 28 h 56"/>
                <a:gd name="T10" fmla="*/ 0 w 71"/>
                <a:gd name="T11" fmla="*/ 30 h 56"/>
                <a:gd name="T12" fmla="*/ 4 w 71"/>
                <a:gd name="T13" fmla="*/ 47 h 56"/>
                <a:gd name="T14" fmla="*/ 8 w 71"/>
                <a:gd name="T15" fmla="*/ 46 h 56"/>
                <a:gd name="T16" fmla="*/ 6 w 71"/>
                <a:gd name="T17" fmla="*/ 40 h 56"/>
                <a:gd name="T18" fmla="*/ 8 w 71"/>
                <a:gd name="T19" fmla="*/ 39 h 56"/>
                <a:gd name="T20" fmla="*/ 10 w 71"/>
                <a:gd name="T21" fmla="*/ 46 h 56"/>
                <a:gd name="T22" fmla="*/ 22 w 71"/>
                <a:gd name="T23" fmla="*/ 45 h 56"/>
                <a:gd name="T24" fmla="*/ 22 w 71"/>
                <a:gd name="T25" fmla="*/ 47 h 56"/>
                <a:gd name="T26" fmla="*/ 35 w 71"/>
                <a:gd name="T27" fmla="*/ 54 h 56"/>
                <a:gd name="T28" fmla="*/ 42 w 71"/>
                <a:gd name="T29" fmla="*/ 43 h 56"/>
                <a:gd name="T30" fmla="*/ 65 w 71"/>
                <a:gd name="T31" fmla="*/ 41 h 56"/>
                <a:gd name="T32" fmla="*/ 57 w 71"/>
                <a:gd name="T33" fmla="*/ 13 h 56"/>
                <a:gd name="T34" fmla="*/ 58 w 71"/>
                <a:gd name="T35" fmla="*/ 13 h 56"/>
                <a:gd name="T36" fmla="*/ 66 w 71"/>
                <a:gd name="T37" fmla="*/ 42 h 56"/>
                <a:gd name="T38" fmla="*/ 69 w 71"/>
                <a:gd name="T39" fmla="*/ 42 h 56"/>
                <a:gd name="T40" fmla="*/ 71 w 71"/>
                <a:gd name="T41" fmla="*/ 39 h 56"/>
                <a:gd name="T42" fmla="*/ 33 w 71"/>
                <a:gd name="T43" fmla="*/ 50 h 56"/>
                <a:gd name="T44" fmla="*/ 26 w 71"/>
                <a:gd name="T45" fmla="*/ 46 h 56"/>
                <a:gd name="T46" fmla="*/ 26 w 71"/>
                <a:gd name="T47" fmla="*/ 44 h 56"/>
                <a:gd name="T48" fmla="*/ 37 w 71"/>
                <a:gd name="T49" fmla="*/ 43 h 56"/>
                <a:gd name="T50" fmla="*/ 33 w 71"/>
                <a:gd name="T51" fmla="*/ 50 h 56"/>
                <a:gd name="T52" fmla="*/ 51 w 71"/>
                <a:gd name="T53" fmla="*/ 13 h 56"/>
                <a:gd name="T54" fmla="*/ 11 w 71"/>
                <a:gd name="T55" fmla="*/ 33 h 56"/>
                <a:gd name="T56" fmla="*/ 8 w 71"/>
                <a:gd name="T57" fmla="*/ 32 h 56"/>
                <a:gd name="T58" fmla="*/ 9 w 71"/>
                <a:gd name="T59" fmla="*/ 29 h 56"/>
                <a:gd name="T60" fmla="*/ 49 w 71"/>
                <a:gd name="T61" fmla="*/ 9 h 56"/>
                <a:gd name="T62" fmla="*/ 52 w 71"/>
                <a:gd name="T63" fmla="*/ 10 h 56"/>
                <a:gd name="T64" fmla="*/ 51 w 71"/>
                <a:gd name="T65" fmla="*/ 1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" h="56">
                  <a:moveTo>
                    <a:pt x="71" y="39"/>
                  </a:moveTo>
                  <a:cubicBezTo>
                    <a:pt x="61" y="2"/>
                    <a:pt x="61" y="2"/>
                    <a:pt x="61" y="2"/>
                  </a:cubicBezTo>
                  <a:cubicBezTo>
                    <a:pt x="61" y="1"/>
                    <a:pt x="59" y="0"/>
                    <a:pt x="58" y="0"/>
                  </a:cubicBezTo>
                  <a:cubicBezTo>
                    <a:pt x="56" y="1"/>
                    <a:pt x="55" y="2"/>
                    <a:pt x="55" y="3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2" y="45"/>
                    <a:pt x="22" y="46"/>
                    <a:pt x="22" y="47"/>
                  </a:cubicBezTo>
                  <a:cubicBezTo>
                    <a:pt x="24" y="52"/>
                    <a:pt x="29" y="56"/>
                    <a:pt x="35" y="54"/>
                  </a:cubicBezTo>
                  <a:cubicBezTo>
                    <a:pt x="39" y="53"/>
                    <a:pt x="43" y="48"/>
                    <a:pt x="42" y="43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7" y="42"/>
                    <a:pt x="68" y="42"/>
                    <a:pt x="69" y="42"/>
                  </a:cubicBezTo>
                  <a:cubicBezTo>
                    <a:pt x="70" y="42"/>
                    <a:pt x="71" y="40"/>
                    <a:pt x="71" y="39"/>
                  </a:cubicBezTo>
                  <a:close/>
                  <a:moveTo>
                    <a:pt x="33" y="50"/>
                  </a:moveTo>
                  <a:cubicBezTo>
                    <a:pt x="30" y="51"/>
                    <a:pt x="27" y="49"/>
                    <a:pt x="26" y="46"/>
                  </a:cubicBezTo>
                  <a:cubicBezTo>
                    <a:pt x="26" y="45"/>
                    <a:pt x="26" y="45"/>
                    <a:pt x="26" y="44"/>
                  </a:cubicBezTo>
                  <a:cubicBezTo>
                    <a:pt x="37" y="43"/>
                    <a:pt x="37" y="43"/>
                    <a:pt x="37" y="43"/>
                  </a:cubicBezTo>
                  <a:cubicBezTo>
                    <a:pt x="38" y="46"/>
                    <a:pt x="36" y="49"/>
                    <a:pt x="33" y="50"/>
                  </a:cubicBezTo>
                  <a:close/>
                  <a:moveTo>
                    <a:pt x="51" y="13"/>
                  </a:moveTo>
                  <a:cubicBezTo>
                    <a:pt x="11" y="33"/>
                    <a:pt x="11" y="33"/>
                    <a:pt x="11" y="33"/>
                  </a:cubicBezTo>
                  <a:cubicBezTo>
                    <a:pt x="10" y="33"/>
                    <a:pt x="8" y="33"/>
                    <a:pt x="8" y="32"/>
                  </a:cubicBezTo>
                  <a:cubicBezTo>
                    <a:pt x="7" y="31"/>
                    <a:pt x="7" y="29"/>
                    <a:pt x="9" y="2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50" y="8"/>
                    <a:pt x="52" y="8"/>
                    <a:pt x="52" y="10"/>
                  </a:cubicBezTo>
                  <a:cubicBezTo>
                    <a:pt x="53" y="11"/>
                    <a:pt x="52" y="12"/>
                    <a:pt x="51" y="1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2" name="ïṧľîdé"/>
            <p:cNvSpPr/>
            <p:nvPr/>
          </p:nvSpPr>
          <p:spPr bwMode="auto">
            <a:xfrm>
              <a:off x="4622832" y="4185512"/>
              <a:ext cx="205217" cy="211325"/>
            </a:xfrm>
            <a:custGeom>
              <a:avLst/>
              <a:gdLst>
                <a:gd name="T0" fmla="*/ 81 w 81"/>
                <a:gd name="T1" fmla="*/ 46 h 83"/>
                <a:gd name="T2" fmla="*/ 74 w 81"/>
                <a:gd name="T3" fmla="*/ 38 h 83"/>
                <a:gd name="T4" fmla="*/ 74 w 81"/>
                <a:gd name="T5" fmla="*/ 33 h 83"/>
                <a:gd name="T6" fmla="*/ 41 w 81"/>
                <a:gd name="T7" fmla="*/ 0 h 83"/>
                <a:gd name="T8" fmla="*/ 7 w 81"/>
                <a:gd name="T9" fmla="*/ 33 h 83"/>
                <a:gd name="T10" fmla="*/ 8 w 81"/>
                <a:gd name="T11" fmla="*/ 37 h 83"/>
                <a:gd name="T12" fmla="*/ 0 w 81"/>
                <a:gd name="T13" fmla="*/ 45 h 83"/>
                <a:gd name="T14" fmla="*/ 8 w 81"/>
                <a:gd name="T15" fmla="*/ 54 h 83"/>
                <a:gd name="T16" fmla="*/ 10 w 81"/>
                <a:gd name="T17" fmla="*/ 54 h 83"/>
                <a:gd name="T18" fmla="*/ 10 w 81"/>
                <a:gd name="T19" fmla="*/ 57 h 83"/>
                <a:gd name="T20" fmla="*/ 13 w 81"/>
                <a:gd name="T21" fmla="*/ 60 h 83"/>
                <a:gd name="T22" fmla="*/ 19 w 81"/>
                <a:gd name="T23" fmla="*/ 60 h 83"/>
                <a:gd name="T24" fmla="*/ 22 w 81"/>
                <a:gd name="T25" fmla="*/ 57 h 83"/>
                <a:gd name="T26" fmla="*/ 22 w 81"/>
                <a:gd name="T27" fmla="*/ 35 h 83"/>
                <a:gd name="T28" fmla="*/ 19 w 81"/>
                <a:gd name="T29" fmla="*/ 31 h 83"/>
                <a:gd name="T30" fmla="*/ 13 w 81"/>
                <a:gd name="T31" fmla="*/ 31 h 83"/>
                <a:gd name="T32" fmla="*/ 11 w 81"/>
                <a:gd name="T33" fmla="*/ 32 h 83"/>
                <a:gd name="T34" fmla="*/ 41 w 81"/>
                <a:gd name="T35" fmla="*/ 7 h 83"/>
                <a:gd name="T36" fmla="*/ 70 w 81"/>
                <a:gd name="T37" fmla="*/ 33 h 83"/>
                <a:gd name="T38" fmla="*/ 68 w 81"/>
                <a:gd name="T39" fmla="*/ 31 h 83"/>
                <a:gd name="T40" fmla="*/ 62 w 81"/>
                <a:gd name="T41" fmla="*/ 31 h 83"/>
                <a:gd name="T42" fmla="*/ 58 w 81"/>
                <a:gd name="T43" fmla="*/ 35 h 83"/>
                <a:gd name="T44" fmla="*/ 58 w 81"/>
                <a:gd name="T45" fmla="*/ 57 h 83"/>
                <a:gd name="T46" fmla="*/ 62 w 81"/>
                <a:gd name="T47" fmla="*/ 60 h 83"/>
                <a:gd name="T48" fmla="*/ 68 w 81"/>
                <a:gd name="T49" fmla="*/ 60 h 83"/>
                <a:gd name="T50" fmla="*/ 69 w 81"/>
                <a:gd name="T51" fmla="*/ 60 h 83"/>
                <a:gd name="T52" fmla="*/ 53 w 81"/>
                <a:gd name="T53" fmla="*/ 75 h 83"/>
                <a:gd name="T54" fmla="*/ 46 w 81"/>
                <a:gd name="T55" fmla="*/ 70 h 83"/>
                <a:gd name="T56" fmla="*/ 39 w 81"/>
                <a:gd name="T57" fmla="*/ 76 h 83"/>
                <a:gd name="T58" fmla="*/ 46 w 81"/>
                <a:gd name="T59" fmla="*/ 83 h 83"/>
                <a:gd name="T60" fmla="*/ 53 w 81"/>
                <a:gd name="T61" fmla="*/ 79 h 83"/>
                <a:gd name="T62" fmla="*/ 74 w 81"/>
                <a:gd name="T63" fmla="*/ 54 h 83"/>
                <a:gd name="T64" fmla="*/ 81 w 81"/>
                <a:gd name="T65" fmla="*/ 46 h 83"/>
                <a:gd name="T66" fmla="*/ 71 w 81"/>
                <a:gd name="T67" fmla="*/ 54 h 83"/>
                <a:gd name="T68" fmla="*/ 71 w 81"/>
                <a:gd name="T69" fmla="*/ 54 h 83"/>
                <a:gd name="T70" fmla="*/ 71 w 81"/>
                <a:gd name="T71" fmla="*/ 55 h 83"/>
                <a:gd name="T72" fmla="*/ 71 w 81"/>
                <a:gd name="T73" fmla="*/ 5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1" h="83">
                  <a:moveTo>
                    <a:pt x="81" y="46"/>
                  </a:moveTo>
                  <a:cubicBezTo>
                    <a:pt x="81" y="42"/>
                    <a:pt x="78" y="39"/>
                    <a:pt x="74" y="38"/>
                  </a:cubicBezTo>
                  <a:cubicBezTo>
                    <a:pt x="74" y="36"/>
                    <a:pt x="74" y="35"/>
                    <a:pt x="74" y="33"/>
                  </a:cubicBezTo>
                  <a:cubicBezTo>
                    <a:pt x="74" y="15"/>
                    <a:pt x="59" y="0"/>
                    <a:pt x="41" y="0"/>
                  </a:cubicBezTo>
                  <a:cubicBezTo>
                    <a:pt x="22" y="0"/>
                    <a:pt x="7" y="15"/>
                    <a:pt x="7" y="33"/>
                  </a:cubicBezTo>
                  <a:cubicBezTo>
                    <a:pt x="7" y="34"/>
                    <a:pt x="8" y="36"/>
                    <a:pt x="8" y="37"/>
                  </a:cubicBezTo>
                  <a:cubicBezTo>
                    <a:pt x="3" y="38"/>
                    <a:pt x="0" y="41"/>
                    <a:pt x="0" y="45"/>
                  </a:cubicBezTo>
                  <a:cubicBezTo>
                    <a:pt x="0" y="50"/>
                    <a:pt x="4" y="54"/>
                    <a:pt x="8" y="54"/>
                  </a:cubicBezTo>
                  <a:cubicBezTo>
                    <a:pt x="9" y="54"/>
                    <a:pt x="9" y="54"/>
                    <a:pt x="10" y="54"/>
                  </a:cubicBezTo>
                  <a:cubicBezTo>
                    <a:pt x="10" y="57"/>
                    <a:pt x="10" y="57"/>
                    <a:pt x="10" y="57"/>
                  </a:cubicBezTo>
                  <a:cubicBezTo>
                    <a:pt x="10" y="59"/>
                    <a:pt x="11" y="60"/>
                    <a:pt x="13" y="60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21" y="60"/>
                    <a:pt x="22" y="59"/>
                    <a:pt x="22" y="57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3"/>
                    <a:pt x="21" y="31"/>
                    <a:pt x="19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2" y="31"/>
                    <a:pt x="12" y="31"/>
                    <a:pt x="11" y="32"/>
                  </a:cubicBezTo>
                  <a:cubicBezTo>
                    <a:pt x="14" y="18"/>
                    <a:pt x="26" y="7"/>
                    <a:pt x="41" y="7"/>
                  </a:cubicBezTo>
                  <a:cubicBezTo>
                    <a:pt x="56" y="7"/>
                    <a:pt x="68" y="18"/>
                    <a:pt x="70" y="33"/>
                  </a:cubicBezTo>
                  <a:cubicBezTo>
                    <a:pt x="70" y="32"/>
                    <a:pt x="69" y="31"/>
                    <a:pt x="68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0" y="31"/>
                    <a:pt x="58" y="33"/>
                    <a:pt x="58" y="35"/>
                  </a:cubicBezTo>
                  <a:cubicBezTo>
                    <a:pt x="58" y="57"/>
                    <a:pt x="58" y="57"/>
                    <a:pt x="58" y="57"/>
                  </a:cubicBezTo>
                  <a:cubicBezTo>
                    <a:pt x="58" y="59"/>
                    <a:pt x="60" y="60"/>
                    <a:pt x="62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0"/>
                    <a:pt x="69" y="60"/>
                    <a:pt x="69" y="60"/>
                  </a:cubicBezTo>
                  <a:cubicBezTo>
                    <a:pt x="66" y="67"/>
                    <a:pt x="60" y="73"/>
                    <a:pt x="53" y="75"/>
                  </a:cubicBezTo>
                  <a:cubicBezTo>
                    <a:pt x="52" y="72"/>
                    <a:pt x="49" y="70"/>
                    <a:pt x="46" y="70"/>
                  </a:cubicBezTo>
                  <a:cubicBezTo>
                    <a:pt x="42" y="70"/>
                    <a:pt x="39" y="73"/>
                    <a:pt x="39" y="76"/>
                  </a:cubicBezTo>
                  <a:cubicBezTo>
                    <a:pt x="39" y="80"/>
                    <a:pt x="42" y="83"/>
                    <a:pt x="46" y="83"/>
                  </a:cubicBezTo>
                  <a:cubicBezTo>
                    <a:pt x="49" y="83"/>
                    <a:pt x="52" y="81"/>
                    <a:pt x="53" y="79"/>
                  </a:cubicBezTo>
                  <a:cubicBezTo>
                    <a:pt x="63" y="77"/>
                    <a:pt x="72" y="67"/>
                    <a:pt x="74" y="54"/>
                  </a:cubicBezTo>
                  <a:cubicBezTo>
                    <a:pt x="78" y="53"/>
                    <a:pt x="81" y="50"/>
                    <a:pt x="81" y="46"/>
                  </a:cubicBezTo>
                  <a:close/>
                  <a:moveTo>
                    <a:pt x="71" y="54"/>
                  </a:move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5"/>
                  </a:cubicBezTo>
                  <a:lnTo>
                    <a:pt x="71" y="5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3" name="îṡľiďê"/>
            <p:cNvSpPr/>
            <p:nvPr/>
          </p:nvSpPr>
          <p:spPr bwMode="auto">
            <a:xfrm>
              <a:off x="5135875" y="4406610"/>
              <a:ext cx="14658" cy="25653"/>
            </a:xfrm>
            <a:custGeom>
              <a:avLst/>
              <a:gdLst>
                <a:gd name="T0" fmla="*/ 4 w 6"/>
                <a:gd name="T1" fmla="*/ 0 h 10"/>
                <a:gd name="T2" fmla="*/ 0 w 6"/>
                <a:gd name="T3" fmla="*/ 0 h 10"/>
                <a:gd name="T4" fmla="*/ 0 w 6"/>
                <a:gd name="T5" fmla="*/ 10 h 10"/>
                <a:gd name="T6" fmla="*/ 4 w 6"/>
                <a:gd name="T7" fmla="*/ 10 h 10"/>
                <a:gd name="T8" fmla="*/ 6 w 6"/>
                <a:gd name="T9" fmla="*/ 8 h 10"/>
                <a:gd name="T10" fmla="*/ 6 w 6"/>
                <a:gd name="T11" fmla="*/ 2 h 10"/>
                <a:gd name="T12" fmla="*/ 4 w 6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0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10"/>
                    <a:pt x="6" y="9"/>
                    <a:pt x="6" y="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4" name="îṡḷïḑê"/>
            <p:cNvSpPr/>
            <p:nvPr/>
          </p:nvSpPr>
          <p:spPr bwMode="auto">
            <a:xfrm>
              <a:off x="5135875" y="4376071"/>
              <a:ext cx="14658" cy="23209"/>
            </a:xfrm>
            <a:custGeom>
              <a:avLst/>
              <a:gdLst>
                <a:gd name="T0" fmla="*/ 4 w 6"/>
                <a:gd name="T1" fmla="*/ 0 h 9"/>
                <a:gd name="T2" fmla="*/ 0 w 6"/>
                <a:gd name="T3" fmla="*/ 0 h 9"/>
                <a:gd name="T4" fmla="*/ 0 w 6"/>
                <a:gd name="T5" fmla="*/ 9 h 9"/>
                <a:gd name="T6" fmla="*/ 4 w 6"/>
                <a:gd name="T7" fmla="*/ 9 h 9"/>
                <a:gd name="T8" fmla="*/ 6 w 6"/>
                <a:gd name="T9" fmla="*/ 7 h 9"/>
                <a:gd name="T10" fmla="*/ 6 w 6"/>
                <a:gd name="T11" fmla="*/ 2 h 9"/>
                <a:gd name="T12" fmla="*/ 4 w 6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9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5" y="9"/>
                    <a:pt x="6" y="8"/>
                    <a:pt x="6" y="7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5" name="iṩḻíḋé"/>
            <p:cNvSpPr/>
            <p:nvPr/>
          </p:nvSpPr>
          <p:spPr bwMode="auto">
            <a:xfrm>
              <a:off x="5135875" y="4343090"/>
              <a:ext cx="14658" cy="25653"/>
            </a:xfrm>
            <a:custGeom>
              <a:avLst/>
              <a:gdLst>
                <a:gd name="T0" fmla="*/ 4 w 6"/>
                <a:gd name="T1" fmla="*/ 0 h 10"/>
                <a:gd name="T2" fmla="*/ 0 w 6"/>
                <a:gd name="T3" fmla="*/ 0 h 10"/>
                <a:gd name="T4" fmla="*/ 0 w 6"/>
                <a:gd name="T5" fmla="*/ 10 h 10"/>
                <a:gd name="T6" fmla="*/ 4 w 6"/>
                <a:gd name="T7" fmla="*/ 10 h 10"/>
                <a:gd name="T8" fmla="*/ 6 w 6"/>
                <a:gd name="T9" fmla="*/ 8 h 10"/>
                <a:gd name="T10" fmla="*/ 6 w 6"/>
                <a:gd name="T11" fmla="*/ 2 h 10"/>
                <a:gd name="T12" fmla="*/ 4 w 6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0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10"/>
                    <a:pt x="6" y="9"/>
                    <a:pt x="6" y="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6" name="ïṣlíḋê"/>
            <p:cNvSpPr/>
            <p:nvPr/>
          </p:nvSpPr>
          <p:spPr bwMode="auto">
            <a:xfrm>
              <a:off x="5023494" y="4330875"/>
              <a:ext cx="119710" cy="139255"/>
            </a:xfrm>
            <a:custGeom>
              <a:avLst/>
              <a:gdLst>
                <a:gd name="T0" fmla="*/ 44 w 47"/>
                <a:gd name="T1" fmla="*/ 43 h 55"/>
                <a:gd name="T2" fmla="*/ 44 w 47"/>
                <a:gd name="T3" fmla="*/ 50 h 55"/>
                <a:gd name="T4" fmla="*/ 42 w 47"/>
                <a:gd name="T5" fmla="*/ 51 h 55"/>
                <a:gd name="T6" fmla="*/ 5 w 47"/>
                <a:gd name="T7" fmla="*/ 51 h 55"/>
                <a:gd name="T8" fmla="*/ 3 w 47"/>
                <a:gd name="T9" fmla="*/ 50 h 55"/>
                <a:gd name="T10" fmla="*/ 3 w 47"/>
                <a:gd name="T11" fmla="*/ 49 h 55"/>
                <a:gd name="T12" fmla="*/ 38 w 47"/>
                <a:gd name="T13" fmla="*/ 49 h 55"/>
                <a:gd name="T14" fmla="*/ 41 w 47"/>
                <a:gd name="T15" fmla="*/ 46 h 55"/>
                <a:gd name="T16" fmla="*/ 41 w 47"/>
                <a:gd name="T17" fmla="*/ 3 h 55"/>
                <a:gd name="T18" fmla="*/ 38 w 47"/>
                <a:gd name="T19" fmla="*/ 0 h 55"/>
                <a:gd name="T20" fmla="*/ 3 w 47"/>
                <a:gd name="T21" fmla="*/ 0 h 55"/>
                <a:gd name="T22" fmla="*/ 0 w 47"/>
                <a:gd name="T23" fmla="*/ 3 h 55"/>
                <a:gd name="T24" fmla="*/ 0 w 47"/>
                <a:gd name="T25" fmla="*/ 46 h 55"/>
                <a:gd name="T26" fmla="*/ 0 w 47"/>
                <a:gd name="T27" fmla="*/ 46 h 55"/>
                <a:gd name="T28" fmla="*/ 0 w 47"/>
                <a:gd name="T29" fmla="*/ 50 h 55"/>
                <a:gd name="T30" fmla="*/ 5 w 47"/>
                <a:gd name="T31" fmla="*/ 55 h 55"/>
                <a:gd name="T32" fmla="*/ 42 w 47"/>
                <a:gd name="T33" fmla="*/ 55 h 55"/>
                <a:gd name="T34" fmla="*/ 47 w 47"/>
                <a:gd name="T35" fmla="*/ 50 h 55"/>
                <a:gd name="T36" fmla="*/ 47 w 47"/>
                <a:gd name="T37" fmla="*/ 43 h 55"/>
                <a:gd name="T38" fmla="*/ 44 w 47"/>
                <a:gd name="T39" fmla="*/ 43 h 55"/>
                <a:gd name="T40" fmla="*/ 16 w 47"/>
                <a:gd name="T41" fmla="*/ 15 h 55"/>
                <a:gd name="T42" fmla="*/ 21 w 47"/>
                <a:gd name="T43" fmla="*/ 10 h 55"/>
                <a:gd name="T44" fmla="*/ 27 w 47"/>
                <a:gd name="T45" fmla="*/ 15 h 55"/>
                <a:gd name="T46" fmla="*/ 28 w 47"/>
                <a:gd name="T47" fmla="*/ 17 h 55"/>
                <a:gd name="T48" fmla="*/ 26 w 47"/>
                <a:gd name="T49" fmla="*/ 19 h 55"/>
                <a:gd name="T50" fmla="*/ 26 w 47"/>
                <a:gd name="T51" fmla="*/ 19 h 55"/>
                <a:gd name="T52" fmla="*/ 21 w 47"/>
                <a:gd name="T53" fmla="*/ 24 h 55"/>
                <a:gd name="T54" fmla="*/ 16 w 47"/>
                <a:gd name="T55" fmla="*/ 19 h 55"/>
                <a:gd name="T56" fmla="*/ 16 w 47"/>
                <a:gd name="T57" fmla="*/ 19 h 55"/>
                <a:gd name="T58" fmla="*/ 14 w 47"/>
                <a:gd name="T59" fmla="*/ 17 h 55"/>
                <a:gd name="T60" fmla="*/ 16 w 47"/>
                <a:gd name="T61" fmla="*/ 15 h 55"/>
                <a:gd name="T62" fmla="*/ 10 w 47"/>
                <a:gd name="T63" fmla="*/ 30 h 55"/>
                <a:gd name="T64" fmla="*/ 15 w 47"/>
                <a:gd name="T65" fmla="*/ 24 h 55"/>
                <a:gd name="T66" fmla="*/ 18 w 47"/>
                <a:gd name="T67" fmla="*/ 24 h 55"/>
                <a:gd name="T68" fmla="*/ 19 w 47"/>
                <a:gd name="T69" fmla="*/ 30 h 55"/>
                <a:gd name="T70" fmla="*/ 21 w 47"/>
                <a:gd name="T71" fmla="*/ 27 h 55"/>
                <a:gd name="T72" fmla="*/ 19 w 47"/>
                <a:gd name="T73" fmla="*/ 25 h 55"/>
                <a:gd name="T74" fmla="*/ 19 w 47"/>
                <a:gd name="T75" fmla="*/ 25 h 55"/>
                <a:gd name="T76" fmla="*/ 21 w 47"/>
                <a:gd name="T77" fmla="*/ 25 h 55"/>
                <a:gd name="T78" fmla="*/ 23 w 47"/>
                <a:gd name="T79" fmla="*/ 25 h 55"/>
                <a:gd name="T80" fmla="*/ 23 w 47"/>
                <a:gd name="T81" fmla="*/ 25 h 55"/>
                <a:gd name="T82" fmla="*/ 21 w 47"/>
                <a:gd name="T83" fmla="*/ 27 h 55"/>
                <a:gd name="T84" fmla="*/ 23 w 47"/>
                <a:gd name="T85" fmla="*/ 30 h 55"/>
                <a:gd name="T86" fmla="*/ 24 w 47"/>
                <a:gd name="T87" fmla="*/ 24 h 55"/>
                <a:gd name="T88" fmla="*/ 27 w 47"/>
                <a:gd name="T89" fmla="*/ 24 h 55"/>
                <a:gd name="T90" fmla="*/ 32 w 47"/>
                <a:gd name="T91" fmla="*/ 30 h 55"/>
                <a:gd name="T92" fmla="*/ 32 w 47"/>
                <a:gd name="T93" fmla="*/ 36 h 55"/>
                <a:gd name="T94" fmla="*/ 10 w 47"/>
                <a:gd name="T95" fmla="*/ 36 h 55"/>
                <a:gd name="T96" fmla="*/ 10 w 47"/>
                <a:gd name="T97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" h="55">
                  <a:moveTo>
                    <a:pt x="44" y="43"/>
                  </a:moveTo>
                  <a:cubicBezTo>
                    <a:pt x="44" y="50"/>
                    <a:pt x="44" y="50"/>
                    <a:pt x="44" y="50"/>
                  </a:cubicBezTo>
                  <a:cubicBezTo>
                    <a:pt x="44" y="51"/>
                    <a:pt x="43" y="51"/>
                    <a:pt x="42" y="51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4" y="51"/>
                    <a:pt x="3" y="51"/>
                    <a:pt x="3" y="50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40" y="49"/>
                    <a:pt x="41" y="48"/>
                    <a:pt x="41" y="46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1"/>
                    <a:pt x="40" y="0"/>
                    <a:pt x="3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3"/>
                    <a:pt x="2" y="55"/>
                    <a:pt x="5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5" y="55"/>
                    <a:pt x="47" y="53"/>
                    <a:pt x="47" y="50"/>
                  </a:cubicBezTo>
                  <a:cubicBezTo>
                    <a:pt x="47" y="43"/>
                    <a:pt x="47" y="43"/>
                    <a:pt x="47" y="43"/>
                  </a:cubicBezTo>
                  <a:lnTo>
                    <a:pt x="44" y="43"/>
                  </a:lnTo>
                  <a:close/>
                  <a:moveTo>
                    <a:pt x="16" y="15"/>
                  </a:moveTo>
                  <a:cubicBezTo>
                    <a:pt x="16" y="12"/>
                    <a:pt x="18" y="10"/>
                    <a:pt x="21" y="10"/>
                  </a:cubicBezTo>
                  <a:cubicBezTo>
                    <a:pt x="24" y="10"/>
                    <a:pt x="26" y="12"/>
                    <a:pt x="27" y="15"/>
                  </a:cubicBezTo>
                  <a:cubicBezTo>
                    <a:pt x="27" y="15"/>
                    <a:pt x="28" y="16"/>
                    <a:pt x="28" y="17"/>
                  </a:cubicBezTo>
                  <a:cubicBezTo>
                    <a:pt x="28" y="18"/>
                    <a:pt x="27" y="19"/>
                    <a:pt x="26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5" y="22"/>
                    <a:pt x="23" y="24"/>
                    <a:pt x="21" y="24"/>
                  </a:cubicBezTo>
                  <a:cubicBezTo>
                    <a:pt x="19" y="24"/>
                    <a:pt x="17" y="22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4" y="18"/>
                    <a:pt x="14" y="17"/>
                  </a:cubicBezTo>
                  <a:cubicBezTo>
                    <a:pt x="14" y="16"/>
                    <a:pt x="15" y="15"/>
                    <a:pt x="16" y="15"/>
                  </a:cubicBezTo>
                  <a:close/>
                  <a:moveTo>
                    <a:pt x="10" y="30"/>
                  </a:moveTo>
                  <a:cubicBezTo>
                    <a:pt x="10" y="27"/>
                    <a:pt x="12" y="24"/>
                    <a:pt x="15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30" y="24"/>
                    <a:pt x="32" y="27"/>
                    <a:pt x="32" y="30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10" y="36"/>
                    <a:pt x="10" y="36"/>
                    <a:pt x="10" y="36"/>
                  </a:cubicBezTo>
                  <a:lnTo>
                    <a:pt x="10" y="3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7" name="íṥliḋê"/>
            <p:cNvSpPr/>
            <p:nvPr/>
          </p:nvSpPr>
          <p:spPr bwMode="auto">
            <a:xfrm>
              <a:off x="4026724" y="3053152"/>
              <a:ext cx="32982" cy="35425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7 h 14"/>
                <a:gd name="T4" fmla="*/ 6 w 13"/>
                <a:gd name="T5" fmla="*/ 14 h 14"/>
                <a:gd name="T6" fmla="*/ 13 w 13"/>
                <a:gd name="T7" fmla="*/ 7 h 14"/>
                <a:gd name="T8" fmla="*/ 6 w 13"/>
                <a:gd name="T9" fmla="*/ 0 h 14"/>
                <a:gd name="T10" fmla="*/ 6 w 13"/>
                <a:gd name="T11" fmla="*/ 12 h 14"/>
                <a:gd name="T12" fmla="*/ 1 w 13"/>
                <a:gd name="T13" fmla="*/ 7 h 14"/>
                <a:gd name="T14" fmla="*/ 6 w 13"/>
                <a:gd name="T15" fmla="*/ 2 h 14"/>
                <a:gd name="T16" fmla="*/ 11 w 13"/>
                <a:gd name="T17" fmla="*/ 7 h 14"/>
                <a:gd name="T18" fmla="*/ 6 w 13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6" y="14"/>
                  </a:cubicBezTo>
                  <a:cubicBezTo>
                    <a:pt x="10" y="14"/>
                    <a:pt x="13" y="11"/>
                    <a:pt x="13" y="7"/>
                  </a:cubicBezTo>
                  <a:cubicBezTo>
                    <a:pt x="13" y="3"/>
                    <a:pt x="10" y="0"/>
                    <a:pt x="6" y="0"/>
                  </a:cubicBezTo>
                  <a:close/>
                  <a:moveTo>
                    <a:pt x="6" y="12"/>
                  </a:moveTo>
                  <a:cubicBezTo>
                    <a:pt x="4" y="12"/>
                    <a:pt x="1" y="10"/>
                    <a:pt x="1" y="7"/>
                  </a:cubicBezTo>
                  <a:cubicBezTo>
                    <a:pt x="1" y="4"/>
                    <a:pt x="4" y="2"/>
                    <a:pt x="6" y="2"/>
                  </a:cubicBezTo>
                  <a:cubicBezTo>
                    <a:pt x="9" y="2"/>
                    <a:pt x="11" y="4"/>
                    <a:pt x="11" y="7"/>
                  </a:cubicBezTo>
                  <a:cubicBezTo>
                    <a:pt x="11" y="10"/>
                    <a:pt x="9" y="12"/>
                    <a:pt x="6" y="1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8" name="ïṧḻiďè"/>
            <p:cNvSpPr/>
            <p:nvPr/>
          </p:nvSpPr>
          <p:spPr bwMode="auto">
            <a:xfrm>
              <a:off x="3985192" y="3015284"/>
              <a:ext cx="112381" cy="111160"/>
            </a:xfrm>
            <a:custGeom>
              <a:avLst/>
              <a:gdLst>
                <a:gd name="T0" fmla="*/ 44 w 44"/>
                <a:gd name="T1" fmla="*/ 21 h 44"/>
                <a:gd name="T2" fmla="*/ 38 w 44"/>
                <a:gd name="T3" fmla="*/ 21 h 44"/>
                <a:gd name="T4" fmla="*/ 24 w 44"/>
                <a:gd name="T5" fmla="*/ 6 h 44"/>
                <a:gd name="T6" fmla="*/ 24 w 44"/>
                <a:gd name="T7" fmla="*/ 0 h 44"/>
                <a:gd name="T8" fmla="*/ 21 w 44"/>
                <a:gd name="T9" fmla="*/ 0 h 44"/>
                <a:gd name="T10" fmla="*/ 21 w 44"/>
                <a:gd name="T11" fmla="*/ 6 h 44"/>
                <a:gd name="T12" fmla="*/ 6 w 44"/>
                <a:gd name="T13" fmla="*/ 21 h 44"/>
                <a:gd name="T14" fmla="*/ 0 w 44"/>
                <a:gd name="T15" fmla="*/ 21 h 44"/>
                <a:gd name="T16" fmla="*/ 0 w 44"/>
                <a:gd name="T17" fmla="*/ 23 h 44"/>
                <a:gd name="T18" fmla="*/ 6 w 44"/>
                <a:gd name="T19" fmla="*/ 23 h 44"/>
                <a:gd name="T20" fmla="*/ 21 w 44"/>
                <a:gd name="T21" fmla="*/ 38 h 44"/>
                <a:gd name="T22" fmla="*/ 21 w 44"/>
                <a:gd name="T23" fmla="*/ 44 h 44"/>
                <a:gd name="T24" fmla="*/ 24 w 44"/>
                <a:gd name="T25" fmla="*/ 44 h 44"/>
                <a:gd name="T26" fmla="*/ 24 w 44"/>
                <a:gd name="T27" fmla="*/ 38 h 44"/>
                <a:gd name="T28" fmla="*/ 38 w 44"/>
                <a:gd name="T29" fmla="*/ 23 h 44"/>
                <a:gd name="T30" fmla="*/ 44 w 44"/>
                <a:gd name="T31" fmla="*/ 23 h 44"/>
                <a:gd name="T32" fmla="*/ 44 w 44"/>
                <a:gd name="T33" fmla="*/ 21 h 44"/>
                <a:gd name="T34" fmla="*/ 24 w 44"/>
                <a:gd name="T35" fmla="*/ 35 h 44"/>
                <a:gd name="T36" fmla="*/ 24 w 44"/>
                <a:gd name="T37" fmla="*/ 32 h 44"/>
                <a:gd name="T38" fmla="*/ 22 w 44"/>
                <a:gd name="T39" fmla="*/ 31 h 44"/>
                <a:gd name="T40" fmla="*/ 22 w 44"/>
                <a:gd name="T41" fmla="*/ 31 h 44"/>
                <a:gd name="T42" fmla="*/ 21 w 44"/>
                <a:gd name="T43" fmla="*/ 32 h 44"/>
                <a:gd name="T44" fmla="*/ 21 w 44"/>
                <a:gd name="T45" fmla="*/ 35 h 44"/>
                <a:gd name="T46" fmla="*/ 10 w 44"/>
                <a:gd name="T47" fmla="*/ 23 h 44"/>
                <a:gd name="T48" fmla="*/ 12 w 44"/>
                <a:gd name="T49" fmla="*/ 23 h 44"/>
                <a:gd name="T50" fmla="*/ 13 w 44"/>
                <a:gd name="T51" fmla="*/ 22 h 44"/>
                <a:gd name="T52" fmla="*/ 13 w 44"/>
                <a:gd name="T53" fmla="*/ 22 h 44"/>
                <a:gd name="T54" fmla="*/ 12 w 44"/>
                <a:gd name="T55" fmla="*/ 21 h 44"/>
                <a:gd name="T56" fmla="*/ 10 w 44"/>
                <a:gd name="T57" fmla="*/ 21 h 44"/>
                <a:gd name="T58" fmla="*/ 21 w 44"/>
                <a:gd name="T59" fmla="*/ 10 h 44"/>
                <a:gd name="T60" fmla="*/ 21 w 44"/>
                <a:gd name="T61" fmla="*/ 12 h 44"/>
                <a:gd name="T62" fmla="*/ 22 w 44"/>
                <a:gd name="T63" fmla="*/ 13 h 44"/>
                <a:gd name="T64" fmla="*/ 22 w 44"/>
                <a:gd name="T65" fmla="*/ 13 h 44"/>
                <a:gd name="T66" fmla="*/ 24 w 44"/>
                <a:gd name="T67" fmla="*/ 12 h 44"/>
                <a:gd name="T68" fmla="*/ 24 w 44"/>
                <a:gd name="T69" fmla="*/ 10 h 44"/>
                <a:gd name="T70" fmla="*/ 35 w 44"/>
                <a:gd name="T71" fmla="*/ 21 h 44"/>
                <a:gd name="T72" fmla="*/ 32 w 44"/>
                <a:gd name="T73" fmla="*/ 21 h 44"/>
                <a:gd name="T74" fmla="*/ 31 w 44"/>
                <a:gd name="T75" fmla="*/ 22 h 44"/>
                <a:gd name="T76" fmla="*/ 31 w 44"/>
                <a:gd name="T77" fmla="*/ 22 h 44"/>
                <a:gd name="T78" fmla="*/ 32 w 44"/>
                <a:gd name="T79" fmla="*/ 23 h 44"/>
                <a:gd name="T80" fmla="*/ 35 w 44"/>
                <a:gd name="T81" fmla="*/ 23 h 44"/>
                <a:gd name="T82" fmla="*/ 24 w 44"/>
                <a:gd name="T83" fmla="*/ 3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4" y="21"/>
                  </a:moveTo>
                  <a:cubicBezTo>
                    <a:pt x="38" y="21"/>
                    <a:pt x="38" y="21"/>
                    <a:pt x="38" y="21"/>
                  </a:cubicBezTo>
                  <a:cubicBezTo>
                    <a:pt x="38" y="13"/>
                    <a:pt x="31" y="7"/>
                    <a:pt x="24" y="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13" y="7"/>
                    <a:pt x="7" y="13"/>
                    <a:pt x="6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31"/>
                    <a:pt x="13" y="37"/>
                    <a:pt x="21" y="38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31" y="37"/>
                    <a:pt x="38" y="31"/>
                    <a:pt x="38" y="23"/>
                  </a:cubicBezTo>
                  <a:cubicBezTo>
                    <a:pt x="44" y="23"/>
                    <a:pt x="44" y="23"/>
                    <a:pt x="44" y="23"/>
                  </a:cubicBezTo>
                  <a:lnTo>
                    <a:pt x="44" y="21"/>
                  </a:lnTo>
                  <a:close/>
                  <a:moveTo>
                    <a:pt x="24" y="35"/>
                  </a:moveTo>
                  <a:cubicBezTo>
                    <a:pt x="24" y="32"/>
                    <a:pt x="24" y="32"/>
                    <a:pt x="24" y="32"/>
                  </a:cubicBezTo>
                  <a:cubicBezTo>
                    <a:pt x="24" y="31"/>
                    <a:pt x="23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1" y="31"/>
                    <a:pt x="21" y="31"/>
                    <a:pt x="21" y="32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15" y="34"/>
                    <a:pt x="10" y="29"/>
                    <a:pt x="10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1"/>
                    <a:pt x="13" y="21"/>
                    <a:pt x="12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15"/>
                    <a:pt x="15" y="10"/>
                    <a:pt x="21" y="10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3"/>
                    <a:pt x="21" y="13"/>
                    <a:pt x="22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3" y="13"/>
                    <a:pt x="24" y="13"/>
                    <a:pt x="24" y="12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9" y="10"/>
                    <a:pt x="34" y="15"/>
                    <a:pt x="35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1" y="21"/>
                    <a:pt x="31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3"/>
                    <a:pt x="32" y="23"/>
                    <a:pt x="32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4" y="29"/>
                    <a:pt x="29" y="34"/>
                    <a:pt x="24" y="3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9" name="ïṡḷiďê"/>
            <p:cNvSpPr/>
            <p:nvPr/>
          </p:nvSpPr>
          <p:spPr bwMode="auto">
            <a:xfrm>
              <a:off x="4602066" y="2850378"/>
              <a:ext cx="32982" cy="35425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7 h 14"/>
                <a:gd name="T4" fmla="*/ 6 w 13"/>
                <a:gd name="T5" fmla="*/ 14 h 14"/>
                <a:gd name="T6" fmla="*/ 13 w 13"/>
                <a:gd name="T7" fmla="*/ 7 h 14"/>
                <a:gd name="T8" fmla="*/ 6 w 13"/>
                <a:gd name="T9" fmla="*/ 0 h 14"/>
                <a:gd name="T10" fmla="*/ 6 w 13"/>
                <a:gd name="T11" fmla="*/ 12 h 14"/>
                <a:gd name="T12" fmla="*/ 2 w 13"/>
                <a:gd name="T13" fmla="*/ 7 h 14"/>
                <a:gd name="T14" fmla="*/ 6 w 13"/>
                <a:gd name="T15" fmla="*/ 2 h 14"/>
                <a:gd name="T16" fmla="*/ 11 w 13"/>
                <a:gd name="T17" fmla="*/ 7 h 14"/>
                <a:gd name="T18" fmla="*/ 6 w 13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6" y="14"/>
                  </a:cubicBezTo>
                  <a:cubicBezTo>
                    <a:pt x="10" y="14"/>
                    <a:pt x="13" y="11"/>
                    <a:pt x="13" y="7"/>
                  </a:cubicBezTo>
                  <a:cubicBezTo>
                    <a:pt x="13" y="3"/>
                    <a:pt x="10" y="0"/>
                    <a:pt x="6" y="0"/>
                  </a:cubicBezTo>
                  <a:close/>
                  <a:moveTo>
                    <a:pt x="6" y="12"/>
                  </a:moveTo>
                  <a:cubicBezTo>
                    <a:pt x="4" y="12"/>
                    <a:pt x="2" y="10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ubicBezTo>
                    <a:pt x="9" y="2"/>
                    <a:pt x="11" y="4"/>
                    <a:pt x="11" y="7"/>
                  </a:cubicBezTo>
                  <a:cubicBezTo>
                    <a:pt x="11" y="10"/>
                    <a:pt x="9" y="12"/>
                    <a:pt x="6" y="1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0" name="íṣ1îďê"/>
            <p:cNvSpPr/>
            <p:nvPr/>
          </p:nvSpPr>
          <p:spPr bwMode="auto">
            <a:xfrm>
              <a:off x="4561755" y="2812510"/>
              <a:ext cx="111160" cy="111160"/>
            </a:xfrm>
            <a:custGeom>
              <a:avLst/>
              <a:gdLst>
                <a:gd name="T0" fmla="*/ 44 w 44"/>
                <a:gd name="T1" fmla="*/ 21 h 44"/>
                <a:gd name="T2" fmla="*/ 38 w 44"/>
                <a:gd name="T3" fmla="*/ 21 h 44"/>
                <a:gd name="T4" fmla="*/ 24 w 44"/>
                <a:gd name="T5" fmla="*/ 6 h 44"/>
                <a:gd name="T6" fmla="*/ 24 w 44"/>
                <a:gd name="T7" fmla="*/ 0 h 44"/>
                <a:gd name="T8" fmla="*/ 21 w 44"/>
                <a:gd name="T9" fmla="*/ 0 h 44"/>
                <a:gd name="T10" fmla="*/ 21 w 44"/>
                <a:gd name="T11" fmla="*/ 6 h 44"/>
                <a:gd name="T12" fmla="*/ 6 w 44"/>
                <a:gd name="T13" fmla="*/ 21 h 44"/>
                <a:gd name="T14" fmla="*/ 0 w 44"/>
                <a:gd name="T15" fmla="*/ 21 h 44"/>
                <a:gd name="T16" fmla="*/ 0 w 44"/>
                <a:gd name="T17" fmla="*/ 23 h 44"/>
                <a:gd name="T18" fmla="*/ 6 w 44"/>
                <a:gd name="T19" fmla="*/ 23 h 44"/>
                <a:gd name="T20" fmla="*/ 21 w 44"/>
                <a:gd name="T21" fmla="*/ 38 h 44"/>
                <a:gd name="T22" fmla="*/ 21 w 44"/>
                <a:gd name="T23" fmla="*/ 44 h 44"/>
                <a:gd name="T24" fmla="*/ 24 w 44"/>
                <a:gd name="T25" fmla="*/ 44 h 44"/>
                <a:gd name="T26" fmla="*/ 24 w 44"/>
                <a:gd name="T27" fmla="*/ 38 h 44"/>
                <a:gd name="T28" fmla="*/ 38 w 44"/>
                <a:gd name="T29" fmla="*/ 23 h 44"/>
                <a:gd name="T30" fmla="*/ 44 w 44"/>
                <a:gd name="T31" fmla="*/ 23 h 44"/>
                <a:gd name="T32" fmla="*/ 44 w 44"/>
                <a:gd name="T33" fmla="*/ 21 h 44"/>
                <a:gd name="T34" fmla="*/ 24 w 44"/>
                <a:gd name="T35" fmla="*/ 34 h 44"/>
                <a:gd name="T36" fmla="*/ 24 w 44"/>
                <a:gd name="T37" fmla="*/ 32 h 44"/>
                <a:gd name="T38" fmla="*/ 22 w 44"/>
                <a:gd name="T39" fmla="*/ 31 h 44"/>
                <a:gd name="T40" fmla="*/ 22 w 44"/>
                <a:gd name="T41" fmla="*/ 31 h 44"/>
                <a:gd name="T42" fmla="*/ 21 w 44"/>
                <a:gd name="T43" fmla="*/ 32 h 44"/>
                <a:gd name="T44" fmla="*/ 21 w 44"/>
                <a:gd name="T45" fmla="*/ 34 h 44"/>
                <a:gd name="T46" fmla="*/ 10 w 44"/>
                <a:gd name="T47" fmla="*/ 23 h 44"/>
                <a:gd name="T48" fmla="*/ 12 w 44"/>
                <a:gd name="T49" fmla="*/ 23 h 44"/>
                <a:gd name="T50" fmla="*/ 14 w 44"/>
                <a:gd name="T51" fmla="*/ 22 h 44"/>
                <a:gd name="T52" fmla="*/ 14 w 44"/>
                <a:gd name="T53" fmla="*/ 22 h 44"/>
                <a:gd name="T54" fmla="*/ 12 w 44"/>
                <a:gd name="T55" fmla="*/ 21 h 44"/>
                <a:gd name="T56" fmla="*/ 10 w 44"/>
                <a:gd name="T57" fmla="*/ 21 h 44"/>
                <a:gd name="T58" fmla="*/ 21 w 44"/>
                <a:gd name="T59" fmla="*/ 10 h 44"/>
                <a:gd name="T60" fmla="*/ 21 w 44"/>
                <a:gd name="T61" fmla="*/ 12 h 44"/>
                <a:gd name="T62" fmla="*/ 22 w 44"/>
                <a:gd name="T63" fmla="*/ 13 h 44"/>
                <a:gd name="T64" fmla="*/ 22 w 44"/>
                <a:gd name="T65" fmla="*/ 13 h 44"/>
                <a:gd name="T66" fmla="*/ 24 w 44"/>
                <a:gd name="T67" fmla="*/ 12 h 44"/>
                <a:gd name="T68" fmla="*/ 24 w 44"/>
                <a:gd name="T69" fmla="*/ 10 h 44"/>
                <a:gd name="T70" fmla="*/ 35 w 44"/>
                <a:gd name="T71" fmla="*/ 21 h 44"/>
                <a:gd name="T72" fmla="*/ 32 w 44"/>
                <a:gd name="T73" fmla="*/ 21 h 44"/>
                <a:gd name="T74" fmla="*/ 31 w 44"/>
                <a:gd name="T75" fmla="*/ 22 h 44"/>
                <a:gd name="T76" fmla="*/ 31 w 44"/>
                <a:gd name="T77" fmla="*/ 22 h 44"/>
                <a:gd name="T78" fmla="*/ 32 w 44"/>
                <a:gd name="T79" fmla="*/ 23 h 44"/>
                <a:gd name="T80" fmla="*/ 35 w 44"/>
                <a:gd name="T81" fmla="*/ 23 h 44"/>
                <a:gd name="T82" fmla="*/ 24 w 44"/>
                <a:gd name="T83" fmla="*/ 3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4" y="21"/>
                  </a:moveTo>
                  <a:cubicBezTo>
                    <a:pt x="38" y="21"/>
                    <a:pt x="38" y="21"/>
                    <a:pt x="38" y="21"/>
                  </a:cubicBezTo>
                  <a:cubicBezTo>
                    <a:pt x="38" y="13"/>
                    <a:pt x="32" y="7"/>
                    <a:pt x="24" y="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13" y="7"/>
                    <a:pt x="7" y="13"/>
                    <a:pt x="6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31"/>
                    <a:pt x="13" y="37"/>
                    <a:pt x="21" y="38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32" y="37"/>
                    <a:pt x="38" y="31"/>
                    <a:pt x="38" y="23"/>
                  </a:cubicBezTo>
                  <a:cubicBezTo>
                    <a:pt x="44" y="23"/>
                    <a:pt x="44" y="23"/>
                    <a:pt x="44" y="23"/>
                  </a:cubicBezTo>
                  <a:lnTo>
                    <a:pt x="44" y="21"/>
                  </a:lnTo>
                  <a:close/>
                  <a:moveTo>
                    <a:pt x="24" y="34"/>
                  </a:moveTo>
                  <a:cubicBezTo>
                    <a:pt x="24" y="32"/>
                    <a:pt x="24" y="32"/>
                    <a:pt x="24" y="32"/>
                  </a:cubicBezTo>
                  <a:cubicBezTo>
                    <a:pt x="24" y="31"/>
                    <a:pt x="23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1" y="31"/>
                    <a:pt x="21" y="31"/>
                    <a:pt x="21" y="32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15" y="34"/>
                    <a:pt x="10" y="29"/>
                    <a:pt x="10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3" y="23"/>
                    <a:pt x="14" y="23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1"/>
                    <a:pt x="13" y="21"/>
                    <a:pt x="12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15"/>
                    <a:pt x="15" y="10"/>
                    <a:pt x="21" y="10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3"/>
                    <a:pt x="21" y="13"/>
                    <a:pt x="22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3" y="13"/>
                    <a:pt x="24" y="13"/>
                    <a:pt x="24" y="12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30" y="10"/>
                    <a:pt x="34" y="15"/>
                    <a:pt x="35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1" y="21"/>
                    <a:pt x="31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3"/>
                    <a:pt x="32" y="23"/>
                    <a:pt x="32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4" y="29"/>
                    <a:pt x="30" y="34"/>
                    <a:pt x="24" y="3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1" name="ïŝļïďè"/>
            <p:cNvSpPr/>
            <p:nvPr/>
          </p:nvSpPr>
          <p:spPr bwMode="auto">
            <a:xfrm>
              <a:off x="4533660" y="3755533"/>
              <a:ext cx="195445" cy="186895"/>
            </a:xfrm>
            <a:custGeom>
              <a:avLst/>
              <a:gdLst>
                <a:gd name="T0" fmla="*/ 40 w 77"/>
                <a:gd name="T1" fmla="*/ 68 h 74"/>
                <a:gd name="T2" fmla="*/ 40 w 77"/>
                <a:gd name="T3" fmla="*/ 63 h 74"/>
                <a:gd name="T4" fmla="*/ 32 w 77"/>
                <a:gd name="T5" fmla="*/ 56 h 74"/>
                <a:gd name="T6" fmla="*/ 38 w 77"/>
                <a:gd name="T7" fmla="*/ 43 h 74"/>
                <a:gd name="T8" fmla="*/ 52 w 77"/>
                <a:gd name="T9" fmla="*/ 49 h 74"/>
                <a:gd name="T10" fmla="*/ 49 w 77"/>
                <a:gd name="T11" fmla="*/ 60 h 74"/>
                <a:gd name="T12" fmla="*/ 51 w 77"/>
                <a:gd name="T13" fmla="*/ 63 h 74"/>
                <a:gd name="T14" fmla="*/ 60 w 77"/>
                <a:gd name="T15" fmla="*/ 59 h 74"/>
                <a:gd name="T16" fmla="*/ 62 w 77"/>
                <a:gd name="T17" fmla="*/ 55 h 74"/>
                <a:gd name="T18" fmla="*/ 56 w 77"/>
                <a:gd name="T19" fmla="*/ 41 h 74"/>
                <a:gd name="T20" fmla="*/ 58 w 77"/>
                <a:gd name="T21" fmla="*/ 40 h 74"/>
                <a:gd name="T22" fmla="*/ 68 w 77"/>
                <a:gd name="T23" fmla="*/ 42 h 74"/>
                <a:gd name="T24" fmla="*/ 75 w 77"/>
                <a:gd name="T25" fmla="*/ 29 h 74"/>
                <a:gd name="T26" fmla="*/ 62 w 77"/>
                <a:gd name="T27" fmla="*/ 23 h 74"/>
                <a:gd name="T28" fmla="*/ 55 w 77"/>
                <a:gd name="T29" fmla="*/ 31 h 74"/>
                <a:gd name="T30" fmla="*/ 52 w 77"/>
                <a:gd name="T31" fmla="*/ 31 h 74"/>
                <a:gd name="T32" fmla="*/ 49 w 77"/>
                <a:gd name="T33" fmla="*/ 15 h 74"/>
                <a:gd name="T34" fmla="*/ 45 w 77"/>
                <a:gd name="T35" fmla="*/ 13 h 74"/>
                <a:gd name="T36" fmla="*/ 29 w 77"/>
                <a:gd name="T37" fmla="*/ 20 h 74"/>
                <a:gd name="T38" fmla="*/ 28 w 77"/>
                <a:gd name="T39" fmla="*/ 19 h 74"/>
                <a:gd name="T40" fmla="*/ 30 w 77"/>
                <a:gd name="T41" fmla="*/ 8 h 74"/>
                <a:gd name="T42" fmla="*/ 17 w 77"/>
                <a:gd name="T43" fmla="*/ 2 h 74"/>
                <a:gd name="T44" fmla="*/ 11 w 77"/>
                <a:gd name="T45" fmla="*/ 15 h 74"/>
                <a:gd name="T46" fmla="*/ 19 w 77"/>
                <a:gd name="T47" fmla="*/ 22 h 74"/>
                <a:gd name="T48" fmla="*/ 19 w 77"/>
                <a:gd name="T49" fmla="*/ 24 h 74"/>
                <a:gd name="T50" fmla="*/ 2 w 77"/>
                <a:gd name="T51" fmla="*/ 27 h 74"/>
                <a:gd name="T52" fmla="*/ 0 w 77"/>
                <a:gd name="T53" fmla="*/ 31 h 74"/>
                <a:gd name="T54" fmla="*/ 4 w 77"/>
                <a:gd name="T55" fmla="*/ 48 h 74"/>
                <a:gd name="T56" fmla="*/ 7 w 77"/>
                <a:gd name="T57" fmla="*/ 47 h 74"/>
                <a:gd name="T58" fmla="*/ 14 w 77"/>
                <a:gd name="T59" fmla="*/ 39 h 74"/>
                <a:gd name="T60" fmla="*/ 28 w 77"/>
                <a:gd name="T61" fmla="*/ 46 h 74"/>
                <a:gd name="T62" fmla="*/ 21 w 77"/>
                <a:gd name="T63" fmla="*/ 59 h 74"/>
                <a:gd name="T64" fmla="*/ 10 w 77"/>
                <a:gd name="T65" fmla="*/ 56 h 74"/>
                <a:gd name="T66" fmla="*/ 8 w 77"/>
                <a:gd name="T67" fmla="*/ 58 h 74"/>
                <a:gd name="T68" fmla="*/ 13 w 77"/>
                <a:gd name="T69" fmla="*/ 71 h 74"/>
                <a:gd name="T70" fmla="*/ 17 w 77"/>
                <a:gd name="T71" fmla="*/ 73 h 74"/>
                <a:gd name="T72" fmla="*/ 40 w 77"/>
                <a:gd name="T73" fmla="*/ 6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7" h="74">
                  <a:moveTo>
                    <a:pt x="40" y="68"/>
                  </a:moveTo>
                  <a:cubicBezTo>
                    <a:pt x="40" y="63"/>
                    <a:pt x="40" y="63"/>
                    <a:pt x="40" y="63"/>
                  </a:cubicBezTo>
                  <a:cubicBezTo>
                    <a:pt x="36" y="62"/>
                    <a:pt x="33" y="60"/>
                    <a:pt x="32" y="56"/>
                  </a:cubicBezTo>
                  <a:cubicBezTo>
                    <a:pt x="30" y="50"/>
                    <a:pt x="33" y="45"/>
                    <a:pt x="38" y="43"/>
                  </a:cubicBezTo>
                  <a:cubicBezTo>
                    <a:pt x="44" y="41"/>
                    <a:pt x="50" y="44"/>
                    <a:pt x="52" y="49"/>
                  </a:cubicBezTo>
                  <a:cubicBezTo>
                    <a:pt x="53" y="53"/>
                    <a:pt x="52" y="57"/>
                    <a:pt x="49" y="60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6" y="61"/>
                    <a:pt x="60" y="59"/>
                    <a:pt x="60" y="59"/>
                  </a:cubicBezTo>
                  <a:cubicBezTo>
                    <a:pt x="61" y="58"/>
                    <a:pt x="62" y="57"/>
                    <a:pt x="62" y="55"/>
                  </a:cubicBezTo>
                  <a:cubicBezTo>
                    <a:pt x="62" y="55"/>
                    <a:pt x="59" y="49"/>
                    <a:pt x="56" y="41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60" y="42"/>
                    <a:pt x="64" y="44"/>
                    <a:pt x="68" y="42"/>
                  </a:cubicBezTo>
                  <a:cubicBezTo>
                    <a:pt x="74" y="41"/>
                    <a:pt x="77" y="35"/>
                    <a:pt x="75" y="29"/>
                  </a:cubicBezTo>
                  <a:cubicBezTo>
                    <a:pt x="73" y="24"/>
                    <a:pt x="67" y="21"/>
                    <a:pt x="62" y="23"/>
                  </a:cubicBezTo>
                  <a:cubicBezTo>
                    <a:pt x="58" y="24"/>
                    <a:pt x="55" y="27"/>
                    <a:pt x="55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0" y="25"/>
                    <a:pt x="49" y="19"/>
                    <a:pt x="49" y="15"/>
                  </a:cubicBezTo>
                  <a:cubicBezTo>
                    <a:pt x="47" y="14"/>
                    <a:pt x="46" y="13"/>
                    <a:pt x="45" y="13"/>
                  </a:cubicBezTo>
                  <a:cubicBezTo>
                    <a:pt x="45" y="13"/>
                    <a:pt x="37" y="17"/>
                    <a:pt x="29" y="20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30" y="16"/>
                    <a:pt x="32" y="12"/>
                    <a:pt x="30" y="8"/>
                  </a:cubicBezTo>
                  <a:cubicBezTo>
                    <a:pt x="29" y="3"/>
                    <a:pt x="23" y="0"/>
                    <a:pt x="17" y="2"/>
                  </a:cubicBezTo>
                  <a:cubicBezTo>
                    <a:pt x="12" y="3"/>
                    <a:pt x="9" y="9"/>
                    <a:pt x="11" y="15"/>
                  </a:cubicBezTo>
                  <a:cubicBezTo>
                    <a:pt x="12" y="18"/>
                    <a:pt x="15" y="21"/>
                    <a:pt x="19" y="22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2" y="26"/>
                    <a:pt x="5" y="28"/>
                    <a:pt x="2" y="27"/>
                  </a:cubicBezTo>
                  <a:cubicBezTo>
                    <a:pt x="1" y="28"/>
                    <a:pt x="0" y="30"/>
                    <a:pt x="0" y="31"/>
                  </a:cubicBezTo>
                  <a:cubicBezTo>
                    <a:pt x="0" y="35"/>
                    <a:pt x="2" y="41"/>
                    <a:pt x="4" y="48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8" y="44"/>
                    <a:pt x="11" y="40"/>
                    <a:pt x="14" y="39"/>
                  </a:cubicBezTo>
                  <a:cubicBezTo>
                    <a:pt x="20" y="37"/>
                    <a:pt x="26" y="40"/>
                    <a:pt x="28" y="46"/>
                  </a:cubicBezTo>
                  <a:cubicBezTo>
                    <a:pt x="29" y="51"/>
                    <a:pt x="26" y="57"/>
                    <a:pt x="21" y="59"/>
                  </a:cubicBezTo>
                  <a:cubicBezTo>
                    <a:pt x="17" y="60"/>
                    <a:pt x="13" y="59"/>
                    <a:pt x="10" y="56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11" y="65"/>
                    <a:pt x="13" y="71"/>
                    <a:pt x="13" y="71"/>
                  </a:cubicBezTo>
                  <a:cubicBezTo>
                    <a:pt x="14" y="72"/>
                    <a:pt x="14" y="72"/>
                    <a:pt x="17" y="73"/>
                  </a:cubicBezTo>
                  <a:cubicBezTo>
                    <a:pt x="22" y="74"/>
                    <a:pt x="32" y="71"/>
                    <a:pt x="40" y="6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2" name="íṡ1íďè"/>
            <p:cNvSpPr/>
            <p:nvPr/>
          </p:nvSpPr>
          <p:spPr bwMode="auto">
            <a:xfrm>
              <a:off x="4422501" y="4128100"/>
              <a:ext cx="35425" cy="37868"/>
            </a:xfrm>
            <a:custGeom>
              <a:avLst/>
              <a:gdLst>
                <a:gd name="T0" fmla="*/ 9 w 14"/>
                <a:gd name="T1" fmla="*/ 14 h 15"/>
                <a:gd name="T2" fmla="*/ 14 w 14"/>
                <a:gd name="T3" fmla="*/ 0 h 15"/>
                <a:gd name="T4" fmla="*/ 0 w 14"/>
                <a:gd name="T5" fmla="*/ 0 h 15"/>
                <a:gd name="T6" fmla="*/ 8 w 14"/>
                <a:gd name="T7" fmla="*/ 15 h 15"/>
                <a:gd name="T8" fmla="*/ 9 w 14"/>
                <a:gd name="T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9" y="14"/>
                  </a:moveTo>
                  <a:cubicBezTo>
                    <a:pt x="12" y="10"/>
                    <a:pt x="14" y="5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3" y="12"/>
                    <a:pt x="8" y="15"/>
                  </a:cubicBezTo>
                  <a:cubicBezTo>
                    <a:pt x="8" y="15"/>
                    <a:pt x="9" y="15"/>
                    <a:pt x="9" y="1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3" name="îṣ1îďê"/>
            <p:cNvSpPr/>
            <p:nvPr/>
          </p:nvSpPr>
          <p:spPr bwMode="auto">
            <a:xfrm>
              <a:off x="4442045" y="4081682"/>
              <a:ext cx="46418" cy="43975"/>
            </a:xfrm>
            <a:custGeom>
              <a:avLst/>
              <a:gdLst>
                <a:gd name="T0" fmla="*/ 2 w 18"/>
                <a:gd name="T1" fmla="*/ 2 h 17"/>
                <a:gd name="T2" fmla="*/ 3 w 18"/>
                <a:gd name="T3" fmla="*/ 3 h 17"/>
                <a:gd name="T4" fmla="*/ 7 w 18"/>
                <a:gd name="T5" fmla="*/ 17 h 17"/>
                <a:gd name="T6" fmla="*/ 11 w 18"/>
                <a:gd name="T7" fmla="*/ 17 h 17"/>
                <a:gd name="T8" fmla="*/ 16 w 18"/>
                <a:gd name="T9" fmla="*/ 3 h 17"/>
                <a:gd name="T10" fmla="*/ 17 w 18"/>
                <a:gd name="T11" fmla="*/ 2 h 17"/>
                <a:gd name="T12" fmla="*/ 18 w 18"/>
                <a:gd name="T13" fmla="*/ 2 h 17"/>
                <a:gd name="T14" fmla="*/ 9 w 18"/>
                <a:gd name="T15" fmla="*/ 0 h 17"/>
                <a:gd name="T16" fmla="*/ 0 w 18"/>
                <a:gd name="T17" fmla="*/ 2 h 17"/>
                <a:gd name="T18" fmla="*/ 2 w 18"/>
                <a:gd name="T19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7">
                  <a:moveTo>
                    <a:pt x="2" y="2"/>
                  </a:moveTo>
                  <a:cubicBezTo>
                    <a:pt x="2" y="2"/>
                    <a:pt x="3" y="3"/>
                    <a:pt x="3" y="3"/>
                  </a:cubicBezTo>
                  <a:cubicBezTo>
                    <a:pt x="5" y="7"/>
                    <a:pt x="7" y="12"/>
                    <a:pt x="7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2" y="12"/>
                    <a:pt x="13" y="7"/>
                    <a:pt x="16" y="3"/>
                  </a:cubicBezTo>
                  <a:cubicBezTo>
                    <a:pt x="16" y="3"/>
                    <a:pt x="17" y="2"/>
                    <a:pt x="17" y="2"/>
                  </a:cubicBezTo>
                  <a:cubicBezTo>
                    <a:pt x="17" y="2"/>
                    <a:pt x="18" y="2"/>
                    <a:pt x="18" y="2"/>
                  </a:cubicBezTo>
                  <a:cubicBezTo>
                    <a:pt x="16" y="1"/>
                    <a:pt x="13" y="0"/>
                    <a:pt x="9" y="0"/>
                  </a:cubicBezTo>
                  <a:cubicBezTo>
                    <a:pt x="6" y="0"/>
                    <a:pt x="3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4" name="ïšļîḍê"/>
            <p:cNvSpPr/>
            <p:nvPr/>
          </p:nvSpPr>
          <p:spPr bwMode="auto">
            <a:xfrm>
              <a:off x="4475027" y="4087789"/>
              <a:ext cx="35425" cy="37868"/>
            </a:xfrm>
            <a:custGeom>
              <a:avLst/>
              <a:gdLst>
                <a:gd name="T0" fmla="*/ 4 w 14"/>
                <a:gd name="T1" fmla="*/ 2 h 15"/>
                <a:gd name="T2" fmla="*/ 0 w 14"/>
                <a:gd name="T3" fmla="*/ 15 h 15"/>
                <a:gd name="T4" fmla="*/ 14 w 14"/>
                <a:gd name="T5" fmla="*/ 15 h 15"/>
                <a:gd name="T6" fmla="*/ 5 w 14"/>
                <a:gd name="T7" fmla="*/ 0 h 15"/>
                <a:gd name="T8" fmla="*/ 4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4" y="2"/>
                  </a:moveTo>
                  <a:cubicBezTo>
                    <a:pt x="1" y="6"/>
                    <a:pt x="0" y="10"/>
                    <a:pt x="0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9"/>
                    <a:pt x="10" y="3"/>
                    <a:pt x="5" y="0"/>
                  </a:cubicBezTo>
                  <a:cubicBezTo>
                    <a:pt x="5" y="0"/>
                    <a:pt x="5" y="1"/>
                    <a:pt x="4" y="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5" name="ïṧļíḓé"/>
            <p:cNvSpPr/>
            <p:nvPr/>
          </p:nvSpPr>
          <p:spPr bwMode="auto">
            <a:xfrm>
              <a:off x="4422501" y="4087789"/>
              <a:ext cx="35425" cy="37868"/>
            </a:xfrm>
            <a:custGeom>
              <a:avLst/>
              <a:gdLst>
                <a:gd name="T0" fmla="*/ 14 w 14"/>
                <a:gd name="T1" fmla="*/ 15 h 15"/>
                <a:gd name="T2" fmla="*/ 9 w 14"/>
                <a:gd name="T3" fmla="*/ 2 h 15"/>
                <a:gd name="T4" fmla="*/ 8 w 14"/>
                <a:gd name="T5" fmla="*/ 0 h 15"/>
                <a:gd name="T6" fmla="*/ 0 w 14"/>
                <a:gd name="T7" fmla="*/ 15 h 15"/>
                <a:gd name="T8" fmla="*/ 14 w 14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14" y="15"/>
                  </a:moveTo>
                  <a:cubicBezTo>
                    <a:pt x="14" y="10"/>
                    <a:pt x="12" y="6"/>
                    <a:pt x="9" y="2"/>
                  </a:cubicBezTo>
                  <a:cubicBezTo>
                    <a:pt x="9" y="1"/>
                    <a:pt x="9" y="1"/>
                    <a:pt x="8" y="0"/>
                  </a:cubicBezTo>
                  <a:cubicBezTo>
                    <a:pt x="3" y="3"/>
                    <a:pt x="0" y="9"/>
                    <a:pt x="0" y="15"/>
                  </a:cubicBezTo>
                  <a:lnTo>
                    <a:pt x="14" y="1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6" name="ïṣḷídé"/>
            <p:cNvSpPr/>
            <p:nvPr/>
          </p:nvSpPr>
          <p:spPr bwMode="auto">
            <a:xfrm>
              <a:off x="4475027" y="4128100"/>
              <a:ext cx="35425" cy="40311"/>
            </a:xfrm>
            <a:custGeom>
              <a:avLst/>
              <a:gdLst>
                <a:gd name="T0" fmla="*/ 0 w 14"/>
                <a:gd name="T1" fmla="*/ 0 h 16"/>
                <a:gd name="T2" fmla="*/ 4 w 14"/>
                <a:gd name="T3" fmla="*/ 14 h 16"/>
                <a:gd name="T4" fmla="*/ 5 w 14"/>
                <a:gd name="T5" fmla="*/ 15 h 16"/>
                <a:gd name="T6" fmla="*/ 4 w 14"/>
                <a:gd name="T7" fmla="*/ 16 h 16"/>
                <a:gd name="T8" fmla="*/ 14 w 14"/>
                <a:gd name="T9" fmla="*/ 0 h 16"/>
                <a:gd name="T10" fmla="*/ 0 w 1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6">
                  <a:moveTo>
                    <a:pt x="0" y="0"/>
                  </a:moveTo>
                  <a:cubicBezTo>
                    <a:pt x="0" y="5"/>
                    <a:pt x="1" y="10"/>
                    <a:pt x="4" y="14"/>
                  </a:cubicBezTo>
                  <a:cubicBezTo>
                    <a:pt x="4" y="14"/>
                    <a:pt x="5" y="15"/>
                    <a:pt x="5" y="15"/>
                  </a:cubicBezTo>
                  <a:cubicBezTo>
                    <a:pt x="5" y="15"/>
                    <a:pt x="4" y="16"/>
                    <a:pt x="4" y="16"/>
                  </a:cubicBezTo>
                  <a:cubicBezTo>
                    <a:pt x="10" y="13"/>
                    <a:pt x="14" y="7"/>
                    <a:pt x="14" y="0"/>
                  </a:cubicBez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7" name="íşḻíḓè"/>
            <p:cNvSpPr/>
            <p:nvPr/>
          </p:nvSpPr>
          <p:spPr bwMode="auto">
            <a:xfrm>
              <a:off x="4442045" y="4128100"/>
              <a:ext cx="43975" cy="42754"/>
            </a:xfrm>
            <a:custGeom>
              <a:avLst/>
              <a:gdLst>
                <a:gd name="T0" fmla="*/ 16 w 17"/>
                <a:gd name="T1" fmla="*/ 15 h 17"/>
                <a:gd name="T2" fmla="*/ 11 w 17"/>
                <a:gd name="T3" fmla="*/ 0 h 17"/>
                <a:gd name="T4" fmla="*/ 7 w 17"/>
                <a:gd name="T5" fmla="*/ 0 h 17"/>
                <a:gd name="T6" fmla="*/ 3 w 17"/>
                <a:gd name="T7" fmla="*/ 15 h 17"/>
                <a:gd name="T8" fmla="*/ 2 w 17"/>
                <a:gd name="T9" fmla="*/ 16 h 17"/>
                <a:gd name="T10" fmla="*/ 0 w 17"/>
                <a:gd name="T11" fmla="*/ 15 h 17"/>
                <a:gd name="T12" fmla="*/ 9 w 17"/>
                <a:gd name="T13" fmla="*/ 17 h 17"/>
                <a:gd name="T14" fmla="*/ 17 w 17"/>
                <a:gd name="T15" fmla="*/ 16 h 17"/>
                <a:gd name="T16" fmla="*/ 16 w 17"/>
                <a:gd name="T1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16" y="15"/>
                  </a:moveTo>
                  <a:cubicBezTo>
                    <a:pt x="13" y="10"/>
                    <a:pt x="12" y="6"/>
                    <a:pt x="1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6"/>
                    <a:pt x="5" y="10"/>
                    <a:pt x="3" y="15"/>
                  </a:cubicBezTo>
                  <a:cubicBezTo>
                    <a:pt x="3" y="15"/>
                    <a:pt x="2" y="15"/>
                    <a:pt x="2" y="16"/>
                  </a:cubicBezTo>
                  <a:cubicBezTo>
                    <a:pt x="1" y="16"/>
                    <a:pt x="1" y="15"/>
                    <a:pt x="0" y="15"/>
                  </a:cubicBezTo>
                  <a:cubicBezTo>
                    <a:pt x="3" y="17"/>
                    <a:pt x="6" y="17"/>
                    <a:pt x="9" y="17"/>
                  </a:cubicBezTo>
                  <a:cubicBezTo>
                    <a:pt x="12" y="17"/>
                    <a:pt x="15" y="17"/>
                    <a:pt x="17" y="16"/>
                  </a:cubicBezTo>
                  <a:cubicBezTo>
                    <a:pt x="16" y="15"/>
                    <a:pt x="16" y="15"/>
                    <a:pt x="16" y="1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8" name="íṩľîḍè"/>
            <p:cNvSpPr/>
            <p:nvPr/>
          </p:nvSpPr>
          <p:spPr bwMode="auto">
            <a:xfrm>
              <a:off x="3820286" y="3810502"/>
              <a:ext cx="119710" cy="117267"/>
            </a:xfrm>
            <a:custGeom>
              <a:avLst/>
              <a:gdLst>
                <a:gd name="T0" fmla="*/ 24 w 47"/>
                <a:gd name="T1" fmla="*/ 4 h 46"/>
                <a:gd name="T2" fmla="*/ 24 w 47"/>
                <a:gd name="T3" fmla="*/ 0 h 46"/>
                <a:gd name="T4" fmla="*/ 23 w 47"/>
                <a:gd name="T5" fmla="*/ 0 h 46"/>
                <a:gd name="T6" fmla="*/ 23 w 47"/>
                <a:gd name="T7" fmla="*/ 4 h 46"/>
                <a:gd name="T8" fmla="*/ 0 w 47"/>
                <a:gd name="T9" fmla="*/ 27 h 46"/>
                <a:gd name="T10" fmla="*/ 0 w 47"/>
                <a:gd name="T11" fmla="*/ 30 h 46"/>
                <a:gd name="T12" fmla="*/ 2 w 47"/>
                <a:gd name="T13" fmla="*/ 30 h 46"/>
                <a:gd name="T14" fmla="*/ 7 w 47"/>
                <a:gd name="T15" fmla="*/ 25 h 46"/>
                <a:gd name="T16" fmla="*/ 11 w 47"/>
                <a:gd name="T17" fmla="*/ 30 h 46"/>
                <a:gd name="T18" fmla="*/ 13 w 47"/>
                <a:gd name="T19" fmla="*/ 30 h 46"/>
                <a:gd name="T20" fmla="*/ 18 w 47"/>
                <a:gd name="T21" fmla="*/ 25 h 46"/>
                <a:gd name="T22" fmla="*/ 23 w 47"/>
                <a:gd name="T23" fmla="*/ 30 h 46"/>
                <a:gd name="T24" fmla="*/ 23 w 47"/>
                <a:gd name="T25" fmla="*/ 42 h 46"/>
                <a:gd name="T26" fmla="*/ 26 w 47"/>
                <a:gd name="T27" fmla="*/ 46 h 46"/>
                <a:gd name="T28" fmla="*/ 30 w 47"/>
                <a:gd name="T29" fmla="*/ 42 h 46"/>
                <a:gd name="T30" fmla="*/ 28 w 47"/>
                <a:gd name="T31" fmla="*/ 42 h 46"/>
                <a:gd name="T32" fmla="*/ 26 w 47"/>
                <a:gd name="T33" fmla="*/ 44 h 46"/>
                <a:gd name="T34" fmla="*/ 24 w 47"/>
                <a:gd name="T35" fmla="*/ 42 h 46"/>
                <a:gd name="T36" fmla="*/ 24 w 47"/>
                <a:gd name="T37" fmla="*/ 30 h 46"/>
                <a:gd name="T38" fmla="*/ 29 w 47"/>
                <a:gd name="T39" fmla="*/ 25 h 46"/>
                <a:gd name="T40" fmla="*/ 34 w 47"/>
                <a:gd name="T41" fmla="*/ 30 h 46"/>
                <a:gd name="T42" fmla="*/ 36 w 47"/>
                <a:gd name="T43" fmla="*/ 30 h 46"/>
                <a:gd name="T44" fmla="*/ 41 w 47"/>
                <a:gd name="T45" fmla="*/ 25 h 46"/>
                <a:gd name="T46" fmla="*/ 46 w 47"/>
                <a:gd name="T47" fmla="*/ 30 h 46"/>
                <a:gd name="T48" fmla="*/ 47 w 47"/>
                <a:gd name="T49" fmla="*/ 30 h 46"/>
                <a:gd name="T50" fmla="*/ 47 w 47"/>
                <a:gd name="T51" fmla="*/ 27 h 46"/>
                <a:gd name="T52" fmla="*/ 24 w 47"/>
                <a:gd name="T53" fmla="*/ 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" h="46">
                  <a:moveTo>
                    <a:pt x="24" y="4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0" y="4"/>
                    <a:pt x="0" y="14"/>
                    <a:pt x="0" y="27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27"/>
                    <a:pt x="4" y="25"/>
                    <a:pt x="7" y="25"/>
                  </a:cubicBezTo>
                  <a:cubicBezTo>
                    <a:pt x="9" y="25"/>
                    <a:pt x="11" y="27"/>
                    <a:pt x="11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27"/>
                    <a:pt x="15" y="25"/>
                    <a:pt x="18" y="25"/>
                  </a:cubicBezTo>
                  <a:cubicBezTo>
                    <a:pt x="21" y="25"/>
                    <a:pt x="23" y="27"/>
                    <a:pt x="23" y="30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3" y="44"/>
                    <a:pt x="24" y="46"/>
                    <a:pt x="26" y="46"/>
                  </a:cubicBezTo>
                  <a:cubicBezTo>
                    <a:pt x="28" y="46"/>
                    <a:pt x="30" y="44"/>
                    <a:pt x="30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4"/>
                    <a:pt x="28" y="44"/>
                    <a:pt x="26" y="44"/>
                  </a:cubicBezTo>
                  <a:cubicBezTo>
                    <a:pt x="25" y="44"/>
                    <a:pt x="24" y="44"/>
                    <a:pt x="24" y="42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5" y="27"/>
                    <a:pt x="27" y="25"/>
                    <a:pt x="29" y="25"/>
                  </a:cubicBezTo>
                  <a:cubicBezTo>
                    <a:pt x="32" y="25"/>
                    <a:pt x="34" y="27"/>
                    <a:pt x="34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27"/>
                    <a:pt x="38" y="25"/>
                    <a:pt x="41" y="25"/>
                  </a:cubicBezTo>
                  <a:cubicBezTo>
                    <a:pt x="43" y="25"/>
                    <a:pt x="46" y="27"/>
                    <a:pt x="46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29"/>
                    <a:pt x="47" y="28"/>
                    <a:pt x="47" y="27"/>
                  </a:cubicBezTo>
                  <a:cubicBezTo>
                    <a:pt x="47" y="14"/>
                    <a:pt x="37" y="4"/>
                    <a:pt x="24" y="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9" name="ïŝļíḓê"/>
            <p:cNvSpPr/>
            <p:nvPr/>
          </p:nvSpPr>
          <p:spPr bwMode="auto">
            <a:xfrm>
              <a:off x="4269810" y="3083690"/>
              <a:ext cx="78178" cy="35425"/>
            </a:xfrm>
            <a:custGeom>
              <a:avLst/>
              <a:gdLst>
                <a:gd name="T0" fmla="*/ 1 w 31"/>
                <a:gd name="T1" fmla="*/ 0 h 14"/>
                <a:gd name="T2" fmla="*/ 0 w 31"/>
                <a:gd name="T3" fmla="*/ 0 h 14"/>
                <a:gd name="T4" fmla="*/ 0 w 31"/>
                <a:gd name="T5" fmla="*/ 1 h 14"/>
                <a:gd name="T6" fmla="*/ 0 w 31"/>
                <a:gd name="T7" fmla="*/ 12 h 14"/>
                <a:gd name="T8" fmla="*/ 2 w 31"/>
                <a:gd name="T9" fmla="*/ 14 h 14"/>
                <a:gd name="T10" fmla="*/ 29 w 31"/>
                <a:gd name="T11" fmla="*/ 14 h 14"/>
                <a:gd name="T12" fmla="*/ 31 w 31"/>
                <a:gd name="T13" fmla="*/ 12 h 14"/>
                <a:gd name="T14" fmla="*/ 31 w 31"/>
                <a:gd name="T15" fmla="*/ 1 h 14"/>
                <a:gd name="T16" fmla="*/ 31 w 31"/>
                <a:gd name="T17" fmla="*/ 0 h 14"/>
                <a:gd name="T18" fmla="*/ 30 w 31"/>
                <a:gd name="T19" fmla="*/ 0 h 14"/>
                <a:gd name="T20" fmla="*/ 1 w 31"/>
                <a:gd name="T21" fmla="*/ 0 h 14"/>
                <a:gd name="T22" fmla="*/ 4 w 31"/>
                <a:gd name="T23" fmla="*/ 6 h 14"/>
                <a:gd name="T24" fmla="*/ 10 w 31"/>
                <a:gd name="T25" fmla="*/ 6 h 14"/>
                <a:gd name="T26" fmla="*/ 10 w 31"/>
                <a:gd name="T27" fmla="*/ 7 h 14"/>
                <a:gd name="T28" fmla="*/ 4 w 31"/>
                <a:gd name="T29" fmla="*/ 7 h 14"/>
                <a:gd name="T30" fmla="*/ 4 w 31"/>
                <a:gd name="T31" fmla="*/ 6 h 14"/>
                <a:gd name="T32" fmla="*/ 15 w 31"/>
                <a:gd name="T33" fmla="*/ 10 h 14"/>
                <a:gd name="T34" fmla="*/ 4 w 31"/>
                <a:gd name="T35" fmla="*/ 10 h 14"/>
                <a:gd name="T36" fmla="*/ 4 w 31"/>
                <a:gd name="T37" fmla="*/ 9 h 14"/>
                <a:gd name="T38" fmla="*/ 15 w 31"/>
                <a:gd name="T39" fmla="*/ 9 h 14"/>
                <a:gd name="T40" fmla="*/ 15 w 31"/>
                <a:gd name="T41" fmla="*/ 10 h 14"/>
                <a:gd name="T42" fmla="*/ 27 w 31"/>
                <a:gd name="T43" fmla="*/ 9 h 14"/>
                <a:gd name="T44" fmla="*/ 26 w 31"/>
                <a:gd name="T45" fmla="*/ 10 h 14"/>
                <a:gd name="T46" fmla="*/ 24 w 31"/>
                <a:gd name="T47" fmla="*/ 10 h 14"/>
                <a:gd name="T48" fmla="*/ 23 w 31"/>
                <a:gd name="T49" fmla="*/ 9 h 14"/>
                <a:gd name="T50" fmla="*/ 23 w 31"/>
                <a:gd name="T51" fmla="*/ 9 h 14"/>
                <a:gd name="T52" fmla="*/ 24 w 31"/>
                <a:gd name="T53" fmla="*/ 8 h 14"/>
                <a:gd name="T54" fmla="*/ 26 w 31"/>
                <a:gd name="T55" fmla="*/ 8 h 14"/>
                <a:gd name="T56" fmla="*/ 27 w 31"/>
                <a:gd name="T57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" h="14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4"/>
                    <a:pt x="2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30" y="14"/>
                    <a:pt x="31" y="13"/>
                    <a:pt x="31" y="12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1" y="0"/>
                  </a:lnTo>
                  <a:close/>
                  <a:moveTo>
                    <a:pt x="4" y="6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4" y="7"/>
                    <a:pt x="4" y="7"/>
                    <a:pt x="4" y="7"/>
                  </a:cubicBezTo>
                  <a:lnTo>
                    <a:pt x="4" y="6"/>
                  </a:lnTo>
                  <a:close/>
                  <a:moveTo>
                    <a:pt x="15" y="10"/>
                  </a:moveTo>
                  <a:cubicBezTo>
                    <a:pt x="4" y="10"/>
                    <a:pt x="4" y="10"/>
                    <a:pt x="4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5" y="9"/>
                    <a:pt x="15" y="9"/>
                    <a:pt x="15" y="9"/>
                  </a:cubicBezTo>
                  <a:lnTo>
                    <a:pt x="15" y="10"/>
                  </a:lnTo>
                  <a:close/>
                  <a:moveTo>
                    <a:pt x="27" y="9"/>
                  </a:moveTo>
                  <a:cubicBezTo>
                    <a:pt x="27" y="10"/>
                    <a:pt x="27" y="10"/>
                    <a:pt x="26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4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8"/>
                    <a:pt x="27" y="8"/>
                    <a:pt x="27" y="9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0" name="iślïde"/>
            <p:cNvSpPr/>
            <p:nvPr/>
          </p:nvSpPr>
          <p:spPr bwMode="auto">
            <a:xfrm>
              <a:off x="4269810" y="3066589"/>
              <a:ext cx="78178" cy="9772"/>
            </a:xfrm>
            <a:custGeom>
              <a:avLst/>
              <a:gdLst>
                <a:gd name="T0" fmla="*/ 29 w 31"/>
                <a:gd name="T1" fmla="*/ 0 h 4"/>
                <a:gd name="T2" fmla="*/ 2 w 31"/>
                <a:gd name="T3" fmla="*/ 0 h 4"/>
                <a:gd name="T4" fmla="*/ 0 w 31"/>
                <a:gd name="T5" fmla="*/ 2 h 4"/>
                <a:gd name="T6" fmla="*/ 0 w 31"/>
                <a:gd name="T7" fmla="*/ 3 h 4"/>
                <a:gd name="T8" fmla="*/ 0 w 31"/>
                <a:gd name="T9" fmla="*/ 4 h 4"/>
                <a:gd name="T10" fmla="*/ 1 w 31"/>
                <a:gd name="T11" fmla="*/ 4 h 4"/>
                <a:gd name="T12" fmla="*/ 30 w 31"/>
                <a:gd name="T13" fmla="*/ 4 h 4"/>
                <a:gd name="T14" fmla="*/ 31 w 31"/>
                <a:gd name="T15" fmla="*/ 4 h 4"/>
                <a:gd name="T16" fmla="*/ 31 w 31"/>
                <a:gd name="T17" fmla="*/ 3 h 4"/>
                <a:gd name="T18" fmla="*/ 31 w 31"/>
                <a:gd name="T19" fmla="*/ 2 h 4"/>
                <a:gd name="T20" fmla="*/ 29 w 31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4">
                  <a:moveTo>
                    <a:pt x="29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0" y="0"/>
                    <a:pt x="29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1" name="ïSļíḑe"/>
            <p:cNvSpPr/>
            <p:nvPr/>
          </p:nvSpPr>
          <p:spPr bwMode="auto">
            <a:xfrm>
              <a:off x="5496228" y="2576755"/>
              <a:ext cx="162464" cy="68406"/>
            </a:xfrm>
            <a:custGeom>
              <a:avLst/>
              <a:gdLst>
                <a:gd name="T0" fmla="*/ 3 w 64"/>
                <a:gd name="T1" fmla="*/ 0 h 27"/>
                <a:gd name="T2" fmla="*/ 0 w 64"/>
                <a:gd name="T3" fmla="*/ 0 h 27"/>
                <a:gd name="T4" fmla="*/ 0 w 64"/>
                <a:gd name="T5" fmla="*/ 1 h 27"/>
                <a:gd name="T6" fmla="*/ 0 w 64"/>
                <a:gd name="T7" fmla="*/ 24 h 27"/>
                <a:gd name="T8" fmla="*/ 4 w 64"/>
                <a:gd name="T9" fmla="*/ 27 h 27"/>
                <a:gd name="T10" fmla="*/ 61 w 64"/>
                <a:gd name="T11" fmla="*/ 27 h 27"/>
                <a:gd name="T12" fmla="*/ 64 w 64"/>
                <a:gd name="T13" fmla="*/ 24 h 27"/>
                <a:gd name="T14" fmla="*/ 64 w 64"/>
                <a:gd name="T15" fmla="*/ 1 h 27"/>
                <a:gd name="T16" fmla="*/ 64 w 64"/>
                <a:gd name="T17" fmla="*/ 0 h 27"/>
                <a:gd name="T18" fmla="*/ 62 w 64"/>
                <a:gd name="T19" fmla="*/ 0 h 27"/>
                <a:gd name="T20" fmla="*/ 3 w 64"/>
                <a:gd name="T21" fmla="*/ 0 h 27"/>
                <a:gd name="T22" fmla="*/ 7 w 64"/>
                <a:gd name="T23" fmla="*/ 11 h 27"/>
                <a:gd name="T24" fmla="*/ 22 w 64"/>
                <a:gd name="T25" fmla="*/ 11 h 27"/>
                <a:gd name="T26" fmla="*/ 22 w 64"/>
                <a:gd name="T27" fmla="*/ 13 h 27"/>
                <a:gd name="T28" fmla="*/ 7 w 64"/>
                <a:gd name="T29" fmla="*/ 13 h 27"/>
                <a:gd name="T30" fmla="*/ 7 w 64"/>
                <a:gd name="T31" fmla="*/ 11 h 27"/>
                <a:gd name="T32" fmla="*/ 31 w 64"/>
                <a:gd name="T33" fmla="*/ 20 h 27"/>
                <a:gd name="T34" fmla="*/ 7 w 64"/>
                <a:gd name="T35" fmla="*/ 20 h 27"/>
                <a:gd name="T36" fmla="*/ 7 w 64"/>
                <a:gd name="T37" fmla="*/ 18 h 27"/>
                <a:gd name="T38" fmla="*/ 31 w 64"/>
                <a:gd name="T39" fmla="*/ 18 h 27"/>
                <a:gd name="T40" fmla="*/ 31 w 64"/>
                <a:gd name="T41" fmla="*/ 20 h 27"/>
                <a:gd name="T42" fmla="*/ 57 w 64"/>
                <a:gd name="T43" fmla="*/ 18 h 27"/>
                <a:gd name="T44" fmla="*/ 55 w 64"/>
                <a:gd name="T45" fmla="*/ 20 h 27"/>
                <a:gd name="T46" fmla="*/ 50 w 64"/>
                <a:gd name="T47" fmla="*/ 20 h 27"/>
                <a:gd name="T48" fmla="*/ 48 w 64"/>
                <a:gd name="T49" fmla="*/ 18 h 27"/>
                <a:gd name="T50" fmla="*/ 48 w 64"/>
                <a:gd name="T51" fmla="*/ 18 h 27"/>
                <a:gd name="T52" fmla="*/ 50 w 64"/>
                <a:gd name="T53" fmla="*/ 16 h 27"/>
                <a:gd name="T54" fmla="*/ 55 w 64"/>
                <a:gd name="T55" fmla="*/ 16 h 27"/>
                <a:gd name="T56" fmla="*/ 57 w 64"/>
                <a:gd name="T57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4" h="27">
                  <a:moveTo>
                    <a:pt x="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2" y="27"/>
                    <a:pt x="4" y="27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3" y="27"/>
                    <a:pt x="64" y="26"/>
                    <a:pt x="64" y="24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2" y="0"/>
                    <a:pt x="62" y="0"/>
                    <a:pt x="62" y="0"/>
                  </a:cubicBezTo>
                  <a:lnTo>
                    <a:pt x="3" y="0"/>
                  </a:lnTo>
                  <a:close/>
                  <a:moveTo>
                    <a:pt x="7" y="11"/>
                  </a:moveTo>
                  <a:cubicBezTo>
                    <a:pt x="22" y="11"/>
                    <a:pt x="22" y="11"/>
                    <a:pt x="22" y="11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7" y="13"/>
                    <a:pt x="7" y="13"/>
                    <a:pt x="7" y="13"/>
                  </a:cubicBezTo>
                  <a:lnTo>
                    <a:pt x="7" y="11"/>
                  </a:lnTo>
                  <a:close/>
                  <a:moveTo>
                    <a:pt x="31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31" y="18"/>
                    <a:pt x="31" y="18"/>
                    <a:pt x="31" y="18"/>
                  </a:cubicBezTo>
                  <a:lnTo>
                    <a:pt x="31" y="20"/>
                  </a:lnTo>
                  <a:close/>
                  <a:moveTo>
                    <a:pt x="57" y="18"/>
                  </a:moveTo>
                  <a:cubicBezTo>
                    <a:pt x="57" y="19"/>
                    <a:pt x="56" y="20"/>
                    <a:pt x="55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49" y="20"/>
                    <a:pt x="48" y="19"/>
                    <a:pt x="48" y="18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48" y="17"/>
                    <a:pt x="49" y="16"/>
                    <a:pt x="50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6" y="16"/>
                    <a:pt x="57" y="17"/>
                    <a:pt x="57" y="1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2" name="îsľíḍe"/>
            <p:cNvSpPr/>
            <p:nvPr/>
          </p:nvSpPr>
          <p:spPr bwMode="auto">
            <a:xfrm>
              <a:off x="5496228" y="2538887"/>
              <a:ext cx="162464" cy="20766"/>
            </a:xfrm>
            <a:custGeom>
              <a:avLst/>
              <a:gdLst>
                <a:gd name="T0" fmla="*/ 61 w 64"/>
                <a:gd name="T1" fmla="*/ 0 h 8"/>
                <a:gd name="T2" fmla="*/ 4 w 64"/>
                <a:gd name="T3" fmla="*/ 0 h 8"/>
                <a:gd name="T4" fmla="*/ 0 w 64"/>
                <a:gd name="T5" fmla="*/ 3 h 8"/>
                <a:gd name="T6" fmla="*/ 0 w 64"/>
                <a:gd name="T7" fmla="*/ 7 h 8"/>
                <a:gd name="T8" fmla="*/ 0 w 64"/>
                <a:gd name="T9" fmla="*/ 8 h 8"/>
                <a:gd name="T10" fmla="*/ 3 w 64"/>
                <a:gd name="T11" fmla="*/ 8 h 8"/>
                <a:gd name="T12" fmla="*/ 62 w 64"/>
                <a:gd name="T13" fmla="*/ 8 h 8"/>
                <a:gd name="T14" fmla="*/ 64 w 64"/>
                <a:gd name="T15" fmla="*/ 8 h 8"/>
                <a:gd name="T16" fmla="*/ 64 w 64"/>
                <a:gd name="T17" fmla="*/ 7 h 8"/>
                <a:gd name="T18" fmla="*/ 64 w 64"/>
                <a:gd name="T19" fmla="*/ 3 h 8"/>
                <a:gd name="T20" fmla="*/ 61 w 64"/>
                <a:gd name="T2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8">
                  <a:moveTo>
                    <a:pt x="6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1"/>
                    <a:pt x="63" y="0"/>
                    <a:pt x="61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3" name="ïṩ1iḋê"/>
            <p:cNvSpPr/>
            <p:nvPr/>
          </p:nvSpPr>
          <p:spPr bwMode="auto">
            <a:xfrm>
              <a:off x="5204281" y="4297893"/>
              <a:ext cx="108717" cy="169793"/>
            </a:xfrm>
            <a:custGeom>
              <a:avLst/>
              <a:gdLst>
                <a:gd name="T0" fmla="*/ 20 w 43"/>
                <a:gd name="T1" fmla="*/ 28 h 67"/>
                <a:gd name="T2" fmla="*/ 33 w 43"/>
                <a:gd name="T3" fmla="*/ 28 h 67"/>
                <a:gd name="T4" fmla="*/ 33 w 43"/>
                <a:gd name="T5" fmla="*/ 28 h 67"/>
                <a:gd name="T6" fmla="*/ 38 w 43"/>
                <a:gd name="T7" fmla="*/ 18 h 67"/>
                <a:gd name="T8" fmla="*/ 35 w 43"/>
                <a:gd name="T9" fmla="*/ 9 h 67"/>
                <a:gd name="T10" fmla="*/ 33 w 43"/>
                <a:gd name="T11" fmla="*/ 8 h 67"/>
                <a:gd name="T12" fmla="*/ 23 w 43"/>
                <a:gd name="T13" fmla="*/ 7 h 67"/>
                <a:gd name="T14" fmla="*/ 20 w 43"/>
                <a:gd name="T15" fmla="*/ 8 h 67"/>
                <a:gd name="T16" fmla="*/ 20 w 43"/>
                <a:gd name="T17" fmla="*/ 3 h 67"/>
                <a:gd name="T18" fmla="*/ 22 w 43"/>
                <a:gd name="T19" fmla="*/ 2 h 67"/>
                <a:gd name="T20" fmla="*/ 35 w 43"/>
                <a:gd name="T21" fmla="*/ 3 h 67"/>
                <a:gd name="T22" fmla="*/ 38 w 43"/>
                <a:gd name="T23" fmla="*/ 5 h 67"/>
                <a:gd name="T24" fmla="*/ 43 w 43"/>
                <a:gd name="T25" fmla="*/ 18 h 67"/>
                <a:gd name="T26" fmla="*/ 38 w 43"/>
                <a:gd name="T27" fmla="*/ 30 h 67"/>
                <a:gd name="T28" fmla="*/ 40 w 43"/>
                <a:gd name="T29" fmla="*/ 35 h 67"/>
                <a:gd name="T30" fmla="*/ 40 w 43"/>
                <a:gd name="T31" fmla="*/ 60 h 67"/>
                <a:gd name="T32" fmla="*/ 34 w 43"/>
                <a:gd name="T33" fmla="*/ 67 h 67"/>
                <a:gd name="T34" fmla="*/ 20 w 43"/>
                <a:gd name="T35" fmla="*/ 67 h 67"/>
                <a:gd name="T36" fmla="*/ 20 w 43"/>
                <a:gd name="T37" fmla="*/ 55 h 67"/>
                <a:gd name="T38" fmla="*/ 21 w 43"/>
                <a:gd name="T39" fmla="*/ 55 h 67"/>
                <a:gd name="T40" fmla="*/ 22 w 43"/>
                <a:gd name="T41" fmla="*/ 54 h 67"/>
                <a:gd name="T42" fmla="*/ 22 w 43"/>
                <a:gd name="T43" fmla="*/ 49 h 67"/>
                <a:gd name="T44" fmla="*/ 24 w 43"/>
                <a:gd name="T45" fmla="*/ 45 h 67"/>
                <a:gd name="T46" fmla="*/ 20 w 43"/>
                <a:gd name="T47" fmla="*/ 41 h 67"/>
                <a:gd name="T48" fmla="*/ 20 w 43"/>
                <a:gd name="T49" fmla="*/ 28 h 67"/>
                <a:gd name="T50" fmla="*/ 6 w 43"/>
                <a:gd name="T51" fmla="*/ 28 h 67"/>
                <a:gd name="T52" fmla="*/ 20 w 43"/>
                <a:gd name="T53" fmla="*/ 28 h 67"/>
                <a:gd name="T54" fmla="*/ 20 w 43"/>
                <a:gd name="T55" fmla="*/ 41 h 67"/>
                <a:gd name="T56" fmla="*/ 16 w 43"/>
                <a:gd name="T57" fmla="*/ 45 h 67"/>
                <a:gd name="T58" fmla="*/ 18 w 43"/>
                <a:gd name="T59" fmla="*/ 49 h 67"/>
                <a:gd name="T60" fmla="*/ 18 w 43"/>
                <a:gd name="T61" fmla="*/ 54 h 67"/>
                <a:gd name="T62" fmla="*/ 19 w 43"/>
                <a:gd name="T63" fmla="*/ 55 h 67"/>
                <a:gd name="T64" fmla="*/ 20 w 43"/>
                <a:gd name="T65" fmla="*/ 55 h 67"/>
                <a:gd name="T66" fmla="*/ 20 w 43"/>
                <a:gd name="T67" fmla="*/ 67 h 67"/>
                <a:gd name="T68" fmla="*/ 6 w 43"/>
                <a:gd name="T69" fmla="*/ 67 h 67"/>
                <a:gd name="T70" fmla="*/ 0 w 43"/>
                <a:gd name="T71" fmla="*/ 60 h 67"/>
                <a:gd name="T72" fmla="*/ 0 w 43"/>
                <a:gd name="T73" fmla="*/ 35 h 67"/>
                <a:gd name="T74" fmla="*/ 6 w 43"/>
                <a:gd name="T75" fmla="*/ 28 h 67"/>
                <a:gd name="T76" fmla="*/ 20 w 43"/>
                <a:gd name="T77" fmla="*/ 8 h 67"/>
                <a:gd name="T78" fmla="*/ 15 w 43"/>
                <a:gd name="T79" fmla="*/ 13 h 67"/>
                <a:gd name="T80" fmla="*/ 14 w 43"/>
                <a:gd name="T81" fmla="*/ 15 h 67"/>
                <a:gd name="T82" fmla="*/ 11 w 43"/>
                <a:gd name="T83" fmla="*/ 16 h 67"/>
                <a:gd name="T84" fmla="*/ 10 w 43"/>
                <a:gd name="T85" fmla="*/ 12 h 67"/>
                <a:gd name="T86" fmla="*/ 11 w 43"/>
                <a:gd name="T87" fmla="*/ 11 h 67"/>
                <a:gd name="T88" fmla="*/ 20 w 43"/>
                <a:gd name="T89" fmla="*/ 3 h 67"/>
                <a:gd name="T90" fmla="*/ 20 w 43"/>
                <a:gd name="T91" fmla="*/ 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3" h="67">
                  <a:moveTo>
                    <a:pt x="20" y="28"/>
                  </a:moveTo>
                  <a:cubicBezTo>
                    <a:pt x="33" y="28"/>
                    <a:pt x="33" y="28"/>
                    <a:pt x="33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6" y="25"/>
                    <a:pt x="38" y="21"/>
                    <a:pt x="38" y="18"/>
                  </a:cubicBezTo>
                  <a:cubicBezTo>
                    <a:pt x="38" y="15"/>
                    <a:pt x="37" y="12"/>
                    <a:pt x="35" y="9"/>
                  </a:cubicBezTo>
                  <a:cubicBezTo>
                    <a:pt x="34" y="8"/>
                    <a:pt x="34" y="8"/>
                    <a:pt x="33" y="8"/>
                  </a:cubicBezTo>
                  <a:cubicBezTo>
                    <a:pt x="30" y="6"/>
                    <a:pt x="26" y="5"/>
                    <a:pt x="23" y="7"/>
                  </a:cubicBezTo>
                  <a:cubicBezTo>
                    <a:pt x="22" y="7"/>
                    <a:pt x="21" y="8"/>
                    <a:pt x="20" y="8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2"/>
                    <a:pt x="21" y="2"/>
                    <a:pt x="22" y="2"/>
                  </a:cubicBezTo>
                  <a:cubicBezTo>
                    <a:pt x="26" y="0"/>
                    <a:pt x="31" y="1"/>
                    <a:pt x="35" y="3"/>
                  </a:cubicBezTo>
                  <a:cubicBezTo>
                    <a:pt x="37" y="4"/>
                    <a:pt x="37" y="5"/>
                    <a:pt x="38" y="5"/>
                  </a:cubicBezTo>
                  <a:cubicBezTo>
                    <a:pt x="42" y="9"/>
                    <a:pt x="43" y="14"/>
                    <a:pt x="43" y="18"/>
                  </a:cubicBezTo>
                  <a:cubicBezTo>
                    <a:pt x="42" y="22"/>
                    <a:pt x="41" y="26"/>
                    <a:pt x="38" y="30"/>
                  </a:cubicBezTo>
                  <a:cubicBezTo>
                    <a:pt x="39" y="31"/>
                    <a:pt x="40" y="33"/>
                    <a:pt x="40" y="35"/>
                  </a:cubicBezTo>
                  <a:cubicBezTo>
                    <a:pt x="40" y="60"/>
                    <a:pt x="40" y="60"/>
                    <a:pt x="40" y="60"/>
                  </a:cubicBezTo>
                  <a:cubicBezTo>
                    <a:pt x="40" y="64"/>
                    <a:pt x="37" y="67"/>
                    <a:pt x="34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2" y="55"/>
                    <a:pt x="22" y="54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4" y="48"/>
                    <a:pt x="24" y="47"/>
                    <a:pt x="24" y="45"/>
                  </a:cubicBezTo>
                  <a:cubicBezTo>
                    <a:pt x="24" y="43"/>
                    <a:pt x="22" y="41"/>
                    <a:pt x="20" y="41"/>
                  </a:cubicBezTo>
                  <a:lnTo>
                    <a:pt x="20" y="28"/>
                  </a:lnTo>
                  <a:close/>
                  <a:moveTo>
                    <a:pt x="6" y="28"/>
                  </a:moveTo>
                  <a:cubicBezTo>
                    <a:pt x="20" y="28"/>
                    <a:pt x="20" y="28"/>
                    <a:pt x="20" y="28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18" y="41"/>
                    <a:pt x="16" y="43"/>
                    <a:pt x="16" y="45"/>
                  </a:cubicBezTo>
                  <a:cubicBezTo>
                    <a:pt x="16" y="47"/>
                    <a:pt x="17" y="48"/>
                    <a:pt x="18" y="4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8" y="55"/>
                    <a:pt x="18" y="55"/>
                    <a:pt x="19" y="55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4"/>
                    <a:pt x="0" y="6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1"/>
                    <a:pt x="3" y="28"/>
                    <a:pt x="6" y="28"/>
                  </a:cubicBezTo>
                  <a:close/>
                  <a:moveTo>
                    <a:pt x="20" y="8"/>
                  </a:moveTo>
                  <a:cubicBezTo>
                    <a:pt x="18" y="10"/>
                    <a:pt x="17" y="11"/>
                    <a:pt x="15" y="13"/>
                  </a:cubicBezTo>
                  <a:cubicBezTo>
                    <a:pt x="15" y="14"/>
                    <a:pt x="15" y="14"/>
                    <a:pt x="14" y="15"/>
                  </a:cubicBezTo>
                  <a:cubicBezTo>
                    <a:pt x="14" y="16"/>
                    <a:pt x="12" y="16"/>
                    <a:pt x="11" y="16"/>
                  </a:cubicBezTo>
                  <a:cubicBezTo>
                    <a:pt x="10" y="15"/>
                    <a:pt x="9" y="14"/>
                    <a:pt x="10" y="12"/>
                  </a:cubicBezTo>
                  <a:cubicBezTo>
                    <a:pt x="10" y="12"/>
                    <a:pt x="11" y="11"/>
                    <a:pt x="11" y="11"/>
                  </a:cubicBezTo>
                  <a:cubicBezTo>
                    <a:pt x="14" y="7"/>
                    <a:pt x="17" y="4"/>
                    <a:pt x="20" y="3"/>
                  </a:cubicBezTo>
                  <a:lnTo>
                    <a:pt x="20" y="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4" name="íśľíḍe"/>
            <p:cNvSpPr/>
            <p:nvPr/>
          </p:nvSpPr>
          <p:spPr bwMode="auto">
            <a:xfrm>
              <a:off x="5650141" y="3529550"/>
              <a:ext cx="43975" cy="15880"/>
            </a:xfrm>
            <a:custGeom>
              <a:avLst/>
              <a:gdLst>
                <a:gd name="T0" fmla="*/ 9 w 17"/>
                <a:gd name="T1" fmla="*/ 1 h 6"/>
                <a:gd name="T2" fmla="*/ 0 w 17"/>
                <a:gd name="T3" fmla="*/ 0 h 6"/>
                <a:gd name="T4" fmla="*/ 0 w 17"/>
                <a:gd name="T5" fmla="*/ 3 h 6"/>
                <a:gd name="T6" fmla="*/ 4 w 17"/>
                <a:gd name="T7" fmla="*/ 6 h 6"/>
                <a:gd name="T8" fmla="*/ 13 w 17"/>
                <a:gd name="T9" fmla="*/ 6 h 6"/>
                <a:gd name="T10" fmla="*/ 17 w 17"/>
                <a:gd name="T11" fmla="*/ 3 h 6"/>
                <a:gd name="T12" fmla="*/ 17 w 17"/>
                <a:gd name="T13" fmla="*/ 0 h 6"/>
                <a:gd name="T14" fmla="*/ 9 w 17"/>
                <a:gd name="T1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6">
                  <a:moveTo>
                    <a:pt x="9" y="1"/>
                  </a:moveTo>
                  <a:cubicBezTo>
                    <a:pt x="6" y="1"/>
                    <a:pt x="3" y="1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5" y="6"/>
                    <a:pt x="17" y="5"/>
                    <a:pt x="17" y="3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1"/>
                    <a:pt x="12" y="1"/>
                    <a:pt x="9" y="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5" name="iṥḻîḋê"/>
            <p:cNvSpPr/>
            <p:nvPr/>
          </p:nvSpPr>
          <p:spPr bwMode="auto">
            <a:xfrm>
              <a:off x="5625710" y="3430605"/>
              <a:ext cx="95280" cy="96501"/>
            </a:xfrm>
            <a:custGeom>
              <a:avLst/>
              <a:gdLst>
                <a:gd name="T0" fmla="*/ 19 w 38"/>
                <a:gd name="T1" fmla="*/ 0 h 38"/>
                <a:gd name="T2" fmla="*/ 0 w 38"/>
                <a:gd name="T3" fmla="*/ 19 h 38"/>
                <a:gd name="T4" fmla="*/ 19 w 38"/>
                <a:gd name="T5" fmla="*/ 38 h 38"/>
                <a:gd name="T6" fmla="*/ 38 w 38"/>
                <a:gd name="T7" fmla="*/ 19 h 38"/>
                <a:gd name="T8" fmla="*/ 19 w 38"/>
                <a:gd name="T9" fmla="*/ 0 h 38"/>
                <a:gd name="T10" fmla="*/ 19 w 38"/>
                <a:gd name="T11" fmla="*/ 33 h 38"/>
                <a:gd name="T12" fmla="*/ 4 w 38"/>
                <a:gd name="T13" fmla="*/ 19 h 38"/>
                <a:gd name="T14" fmla="*/ 19 w 38"/>
                <a:gd name="T15" fmla="*/ 5 h 38"/>
                <a:gd name="T16" fmla="*/ 33 w 38"/>
                <a:gd name="T17" fmla="*/ 19 h 38"/>
                <a:gd name="T18" fmla="*/ 19 w 38"/>
                <a:gd name="T1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38">
                  <a:moveTo>
                    <a:pt x="19" y="0"/>
                  </a:moveTo>
                  <a:cubicBezTo>
                    <a:pt x="8" y="0"/>
                    <a:pt x="0" y="8"/>
                    <a:pt x="0" y="19"/>
                  </a:cubicBezTo>
                  <a:cubicBezTo>
                    <a:pt x="0" y="29"/>
                    <a:pt x="8" y="38"/>
                    <a:pt x="19" y="38"/>
                  </a:cubicBezTo>
                  <a:cubicBezTo>
                    <a:pt x="29" y="38"/>
                    <a:pt x="38" y="29"/>
                    <a:pt x="38" y="19"/>
                  </a:cubicBezTo>
                  <a:cubicBezTo>
                    <a:pt x="38" y="8"/>
                    <a:pt x="29" y="0"/>
                    <a:pt x="19" y="0"/>
                  </a:cubicBezTo>
                  <a:close/>
                  <a:moveTo>
                    <a:pt x="19" y="33"/>
                  </a:moveTo>
                  <a:cubicBezTo>
                    <a:pt x="11" y="33"/>
                    <a:pt x="4" y="27"/>
                    <a:pt x="4" y="19"/>
                  </a:cubicBezTo>
                  <a:cubicBezTo>
                    <a:pt x="4" y="11"/>
                    <a:pt x="11" y="5"/>
                    <a:pt x="19" y="5"/>
                  </a:cubicBezTo>
                  <a:cubicBezTo>
                    <a:pt x="27" y="5"/>
                    <a:pt x="33" y="11"/>
                    <a:pt x="33" y="19"/>
                  </a:cubicBezTo>
                  <a:cubicBezTo>
                    <a:pt x="33" y="27"/>
                    <a:pt x="27" y="33"/>
                    <a:pt x="19" y="3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6" name="íṥḻïḑê"/>
            <p:cNvSpPr/>
            <p:nvPr/>
          </p:nvSpPr>
          <p:spPr bwMode="auto">
            <a:xfrm>
              <a:off x="5658691" y="3479466"/>
              <a:ext cx="29317" cy="35425"/>
            </a:xfrm>
            <a:custGeom>
              <a:avLst/>
              <a:gdLst>
                <a:gd name="T0" fmla="*/ 0 w 24"/>
                <a:gd name="T1" fmla="*/ 29 h 29"/>
                <a:gd name="T2" fmla="*/ 0 w 24"/>
                <a:gd name="T3" fmla="*/ 0 h 29"/>
                <a:gd name="T4" fmla="*/ 10 w 24"/>
                <a:gd name="T5" fmla="*/ 4 h 29"/>
                <a:gd name="T6" fmla="*/ 14 w 24"/>
                <a:gd name="T7" fmla="*/ 0 h 29"/>
                <a:gd name="T8" fmla="*/ 16 w 24"/>
                <a:gd name="T9" fmla="*/ 4 h 29"/>
                <a:gd name="T10" fmla="*/ 24 w 24"/>
                <a:gd name="T11" fmla="*/ 0 h 29"/>
                <a:gd name="T12" fmla="*/ 24 w 24"/>
                <a:gd name="T13" fmla="*/ 29 h 29"/>
                <a:gd name="T14" fmla="*/ 20 w 24"/>
                <a:gd name="T15" fmla="*/ 29 h 29"/>
                <a:gd name="T16" fmla="*/ 20 w 24"/>
                <a:gd name="T17" fmla="*/ 4 h 29"/>
                <a:gd name="T18" fmla="*/ 16 w 24"/>
                <a:gd name="T19" fmla="*/ 10 h 29"/>
                <a:gd name="T20" fmla="*/ 14 w 24"/>
                <a:gd name="T21" fmla="*/ 4 h 29"/>
                <a:gd name="T22" fmla="*/ 10 w 24"/>
                <a:gd name="T23" fmla="*/ 10 h 29"/>
                <a:gd name="T24" fmla="*/ 2 w 24"/>
                <a:gd name="T25" fmla="*/ 4 h 29"/>
                <a:gd name="T26" fmla="*/ 2 w 24"/>
                <a:gd name="T27" fmla="*/ 29 h 29"/>
                <a:gd name="T28" fmla="*/ 0 w 24"/>
                <a:gd name="T2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29">
                  <a:moveTo>
                    <a:pt x="0" y="29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14" y="0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24" y="29"/>
                  </a:lnTo>
                  <a:lnTo>
                    <a:pt x="20" y="29"/>
                  </a:lnTo>
                  <a:lnTo>
                    <a:pt x="20" y="4"/>
                  </a:lnTo>
                  <a:lnTo>
                    <a:pt x="16" y="10"/>
                  </a:lnTo>
                  <a:lnTo>
                    <a:pt x="14" y="4"/>
                  </a:lnTo>
                  <a:lnTo>
                    <a:pt x="10" y="10"/>
                  </a:lnTo>
                  <a:lnTo>
                    <a:pt x="2" y="4"/>
                  </a:lnTo>
                  <a:lnTo>
                    <a:pt x="2" y="29"/>
                  </a:lnTo>
                  <a:lnTo>
                    <a:pt x="0" y="2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7" name="ïşḻiďè"/>
            <p:cNvSpPr/>
            <p:nvPr/>
          </p:nvSpPr>
          <p:spPr bwMode="auto">
            <a:xfrm>
              <a:off x="5663577" y="3547872"/>
              <a:ext cx="17101" cy="9772"/>
            </a:xfrm>
            <a:custGeom>
              <a:avLst/>
              <a:gdLst>
                <a:gd name="T0" fmla="*/ 4 w 7"/>
                <a:gd name="T1" fmla="*/ 4 h 4"/>
                <a:gd name="T2" fmla="*/ 7 w 7"/>
                <a:gd name="T3" fmla="*/ 0 h 4"/>
                <a:gd name="T4" fmla="*/ 0 w 7"/>
                <a:gd name="T5" fmla="*/ 0 h 4"/>
                <a:gd name="T6" fmla="*/ 4 w 7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cubicBezTo>
                    <a:pt x="6" y="4"/>
                    <a:pt x="7" y="2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4"/>
                    <a:pt x="4" y="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8" name="ïṡlîḍè"/>
            <p:cNvSpPr/>
            <p:nvPr/>
          </p:nvSpPr>
          <p:spPr bwMode="auto">
            <a:xfrm>
              <a:off x="7861114" y="3005512"/>
              <a:ext cx="70849" cy="68406"/>
            </a:xfrm>
            <a:custGeom>
              <a:avLst/>
              <a:gdLst>
                <a:gd name="T0" fmla="*/ 2 w 28"/>
                <a:gd name="T1" fmla="*/ 26 h 27"/>
                <a:gd name="T2" fmla="*/ 5 w 28"/>
                <a:gd name="T3" fmla="*/ 27 h 27"/>
                <a:gd name="T4" fmla="*/ 9 w 28"/>
                <a:gd name="T5" fmla="*/ 25 h 27"/>
                <a:gd name="T6" fmla="*/ 25 w 28"/>
                <a:gd name="T7" fmla="*/ 7 h 27"/>
                <a:gd name="T8" fmla="*/ 27 w 28"/>
                <a:gd name="T9" fmla="*/ 1 h 27"/>
                <a:gd name="T10" fmla="*/ 25 w 28"/>
                <a:gd name="T11" fmla="*/ 0 h 27"/>
                <a:gd name="T12" fmla="*/ 21 w 28"/>
                <a:gd name="T13" fmla="*/ 2 h 27"/>
                <a:gd name="T14" fmla="*/ 3 w 28"/>
                <a:gd name="T15" fmla="*/ 19 h 27"/>
                <a:gd name="T16" fmla="*/ 2 w 28"/>
                <a:gd name="T17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27">
                  <a:moveTo>
                    <a:pt x="2" y="26"/>
                  </a:moveTo>
                  <a:cubicBezTo>
                    <a:pt x="3" y="27"/>
                    <a:pt x="4" y="27"/>
                    <a:pt x="5" y="27"/>
                  </a:cubicBezTo>
                  <a:cubicBezTo>
                    <a:pt x="6" y="27"/>
                    <a:pt x="8" y="26"/>
                    <a:pt x="9" y="25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7" y="5"/>
                    <a:pt x="28" y="2"/>
                    <a:pt x="27" y="1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4" y="0"/>
                    <a:pt x="22" y="1"/>
                    <a:pt x="21" y="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0" y="21"/>
                    <a:pt x="0" y="24"/>
                    <a:pt x="2" y="2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9" name="ïS1íḍê"/>
            <p:cNvSpPr/>
            <p:nvPr/>
          </p:nvSpPr>
          <p:spPr bwMode="auto">
            <a:xfrm>
              <a:off x="7769499" y="2974974"/>
              <a:ext cx="127039" cy="149027"/>
            </a:xfrm>
            <a:custGeom>
              <a:avLst/>
              <a:gdLst>
                <a:gd name="T0" fmla="*/ 46 w 50"/>
                <a:gd name="T1" fmla="*/ 38 h 59"/>
                <a:gd name="T2" fmla="*/ 42 w 50"/>
                <a:gd name="T3" fmla="*/ 40 h 59"/>
                <a:gd name="T4" fmla="*/ 43 w 50"/>
                <a:gd name="T5" fmla="*/ 42 h 59"/>
                <a:gd name="T6" fmla="*/ 41 w 50"/>
                <a:gd name="T7" fmla="*/ 45 h 59"/>
                <a:gd name="T8" fmla="*/ 41 w 50"/>
                <a:gd name="T9" fmla="*/ 47 h 59"/>
                <a:gd name="T10" fmla="*/ 35 w 50"/>
                <a:gd name="T11" fmla="*/ 53 h 59"/>
                <a:gd name="T12" fmla="*/ 29 w 50"/>
                <a:gd name="T13" fmla="*/ 50 h 59"/>
                <a:gd name="T14" fmla="*/ 29 w 50"/>
                <a:gd name="T15" fmla="*/ 49 h 59"/>
                <a:gd name="T16" fmla="*/ 18 w 50"/>
                <a:gd name="T17" fmla="*/ 45 h 59"/>
                <a:gd name="T18" fmla="*/ 18 w 50"/>
                <a:gd name="T19" fmla="*/ 44 h 59"/>
                <a:gd name="T20" fmla="*/ 19 w 50"/>
                <a:gd name="T21" fmla="*/ 44 h 59"/>
                <a:gd name="T22" fmla="*/ 20 w 50"/>
                <a:gd name="T23" fmla="*/ 44 h 59"/>
                <a:gd name="T24" fmla="*/ 20 w 50"/>
                <a:gd name="T25" fmla="*/ 44 h 59"/>
                <a:gd name="T26" fmla="*/ 26 w 50"/>
                <a:gd name="T27" fmla="*/ 39 h 59"/>
                <a:gd name="T28" fmla="*/ 34 w 50"/>
                <a:gd name="T29" fmla="*/ 33 h 59"/>
                <a:gd name="T30" fmla="*/ 35 w 50"/>
                <a:gd name="T31" fmla="*/ 33 h 59"/>
                <a:gd name="T32" fmla="*/ 35 w 50"/>
                <a:gd name="T33" fmla="*/ 33 h 59"/>
                <a:gd name="T34" fmla="*/ 36 w 50"/>
                <a:gd name="T35" fmla="*/ 32 h 59"/>
                <a:gd name="T36" fmla="*/ 35 w 50"/>
                <a:gd name="T37" fmla="*/ 27 h 59"/>
                <a:gd name="T38" fmla="*/ 37 w 50"/>
                <a:gd name="T39" fmla="*/ 20 h 59"/>
                <a:gd name="T40" fmla="*/ 36 w 50"/>
                <a:gd name="T41" fmla="*/ 3 h 59"/>
                <a:gd name="T42" fmla="*/ 28 w 50"/>
                <a:gd name="T43" fmla="*/ 0 h 59"/>
                <a:gd name="T44" fmla="*/ 0 w 50"/>
                <a:gd name="T45" fmla="*/ 33 h 59"/>
                <a:gd name="T46" fmla="*/ 29 w 50"/>
                <a:gd name="T47" fmla="*/ 59 h 59"/>
                <a:gd name="T48" fmla="*/ 50 w 50"/>
                <a:gd name="T49" fmla="*/ 48 h 59"/>
                <a:gd name="T50" fmla="*/ 46 w 50"/>
                <a:gd name="T51" fmla="*/ 38 h 59"/>
                <a:gd name="T52" fmla="*/ 26 w 50"/>
                <a:gd name="T53" fmla="*/ 11 h 59"/>
                <a:gd name="T54" fmla="*/ 30 w 50"/>
                <a:gd name="T55" fmla="*/ 15 h 59"/>
                <a:gd name="T56" fmla="*/ 26 w 50"/>
                <a:gd name="T57" fmla="*/ 19 h 59"/>
                <a:gd name="T58" fmla="*/ 22 w 50"/>
                <a:gd name="T59" fmla="*/ 15 h 59"/>
                <a:gd name="T60" fmla="*/ 26 w 50"/>
                <a:gd name="T61" fmla="*/ 11 h 59"/>
                <a:gd name="T62" fmla="*/ 14 w 50"/>
                <a:gd name="T63" fmla="*/ 19 h 59"/>
                <a:gd name="T64" fmla="*/ 19 w 50"/>
                <a:gd name="T65" fmla="*/ 24 h 59"/>
                <a:gd name="T66" fmla="*/ 14 w 50"/>
                <a:gd name="T67" fmla="*/ 29 h 59"/>
                <a:gd name="T68" fmla="*/ 10 w 50"/>
                <a:gd name="T69" fmla="*/ 24 h 59"/>
                <a:gd name="T70" fmla="*/ 14 w 50"/>
                <a:gd name="T71" fmla="*/ 19 h 59"/>
                <a:gd name="T72" fmla="*/ 14 w 50"/>
                <a:gd name="T73" fmla="*/ 46 h 59"/>
                <a:gd name="T74" fmla="*/ 8 w 50"/>
                <a:gd name="T75" fmla="*/ 41 h 59"/>
                <a:gd name="T76" fmla="*/ 14 w 50"/>
                <a:gd name="T77" fmla="*/ 35 h 59"/>
                <a:gd name="T78" fmla="*/ 19 w 50"/>
                <a:gd name="T79" fmla="*/ 41 h 59"/>
                <a:gd name="T80" fmla="*/ 14 w 50"/>
                <a:gd name="T81" fmla="*/ 4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0" h="59">
                  <a:moveTo>
                    <a:pt x="46" y="38"/>
                  </a:moveTo>
                  <a:cubicBezTo>
                    <a:pt x="45" y="39"/>
                    <a:pt x="44" y="40"/>
                    <a:pt x="42" y="40"/>
                  </a:cubicBezTo>
                  <a:cubicBezTo>
                    <a:pt x="43" y="41"/>
                    <a:pt x="43" y="41"/>
                    <a:pt x="43" y="42"/>
                  </a:cubicBezTo>
                  <a:cubicBezTo>
                    <a:pt x="42" y="43"/>
                    <a:pt x="42" y="44"/>
                    <a:pt x="41" y="45"/>
                  </a:cubicBezTo>
                  <a:cubicBezTo>
                    <a:pt x="41" y="46"/>
                    <a:pt x="41" y="46"/>
                    <a:pt x="41" y="47"/>
                  </a:cubicBezTo>
                  <a:cubicBezTo>
                    <a:pt x="41" y="51"/>
                    <a:pt x="39" y="53"/>
                    <a:pt x="35" y="53"/>
                  </a:cubicBezTo>
                  <a:cubicBezTo>
                    <a:pt x="33" y="53"/>
                    <a:pt x="30" y="52"/>
                    <a:pt x="29" y="50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19" y="48"/>
                    <a:pt x="18" y="47"/>
                    <a:pt x="18" y="45"/>
                  </a:cubicBezTo>
                  <a:cubicBezTo>
                    <a:pt x="18" y="45"/>
                    <a:pt x="18" y="45"/>
                    <a:pt x="18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3" y="44"/>
                    <a:pt x="25" y="43"/>
                    <a:pt x="26" y="39"/>
                  </a:cubicBezTo>
                  <a:cubicBezTo>
                    <a:pt x="28" y="34"/>
                    <a:pt x="32" y="33"/>
                    <a:pt x="34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6" y="33"/>
                    <a:pt x="36" y="33"/>
                    <a:pt x="36" y="32"/>
                  </a:cubicBezTo>
                  <a:cubicBezTo>
                    <a:pt x="35" y="31"/>
                    <a:pt x="35" y="29"/>
                    <a:pt x="35" y="27"/>
                  </a:cubicBezTo>
                  <a:cubicBezTo>
                    <a:pt x="35" y="25"/>
                    <a:pt x="36" y="23"/>
                    <a:pt x="37" y="20"/>
                  </a:cubicBezTo>
                  <a:cubicBezTo>
                    <a:pt x="40" y="13"/>
                    <a:pt x="42" y="8"/>
                    <a:pt x="36" y="3"/>
                  </a:cubicBezTo>
                  <a:cubicBezTo>
                    <a:pt x="33" y="1"/>
                    <a:pt x="31" y="0"/>
                    <a:pt x="28" y="0"/>
                  </a:cubicBezTo>
                  <a:cubicBezTo>
                    <a:pt x="16" y="0"/>
                    <a:pt x="0" y="13"/>
                    <a:pt x="0" y="33"/>
                  </a:cubicBezTo>
                  <a:cubicBezTo>
                    <a:pt x="0" y="52"/>
                    <a:pt x="15" y="59"/>
                    <a:pt x="29" y="59"/>
                  </a:cubicBezTo>
                  <a:cubicBezTo>
                    <a:pt x="40" y="59"/>
                    <a:pt x="50" y="54"/>
                    <a:pt x="50" y="48"/>
                  </a:cubicBezTo>
                  <a:cubicBezTo>
                    <a:pt x="50" y="42"/>
                    <a:pt x="48" y="40"/>
                    <a:pt x="46" y="38"/>
                  </a:cubicBezTo>
                  <a:close/>
                  <a:moveTo>
                    <a:pt x="26" y="11"/>
                  </a:moveTo>
                  <a:cubicBezTo>
                    <a:pt x="28" y="11"/>
                    <a:pt x="30" y="12"/>
                    <a:pt x="30" y="15"/>
                  </a:cubicBezTo>
                  <a:cubicBezTo>
                    <a:pt x="30" y="17"/>
                    <a:pt x="28" y="19"/>
                    <a:pt x="26" y="19"/>
                  </a:cubicBezTo>
                  <a:cubicBezTo>
                    <a:pt x="24" y="19"/>
                    <a:pt x="22" y="17"/>
                    <a:pt x="22" y="15"/>
                  </a:cubicBezTo>
                  <a:cubicBezTo>
                    <a:pt x="22" y="12"/>
                    <a:pt x="24" y="11"/>
                    <a:pt x="26" y="11"/>
                  </a:cubicBezTo>
                  <a:close/>
                  <a:moveTo>
                    <a:pt x="14" y="19"/>
                  </a:moveTo>
                  <a:cubicBezTo>
                    <a:pt x="17" y="19"/>
                    <a:pt x="19" y="21"/>
                    <a:pt x="19" y="24"/>
                  </a:cubicBezTo>
                  <a:cubicBezTo>
                    <a:pt x="19" y="27"/>
                    <a:pt x="17" y="29"/>
                    <a:pt x="14" y="29"/>
                  </a:cubicBezTo>
                  <a:cubicBezTo>
                    <a:pt x="12" y="29"/>
                    <a:pt x="10" y="27"/>
                    <a:pt x="10" y="24"/>
                  </a:cubicBezTo>
                  <a:cubicBezTo>
                    <a:pt x="10" y="21"/>
                    <a:pt x="12" y="19"/>
                    <a:pt x="14" y="19"/>
                  </a:cubicBezTo>
                  <a:close/>
                  <a:moveTo>
                    <a:pt x="14" y="46"/>
                  </a:moveTo>
                  <a:cubicBezTo>
                    <a:pt x="11" y="46"/>
                    <a:pt x="8" y="44"/>
                    <a:pt x="8" y="41"/>
                  </a:cubicBezTo>
                  <a:cubicBezTo>
                    <a:pt x="8" y="38"/>
                    <a:pt x="11" y="35"/>
                    <a:pt x="14" y="35"/>
                  </a:cubicBezTo>
                  <a:cubicBezTo>
                    <a:pt x="17" y="35"/>
                    <a:pt x="19" y="38"/>
                    <a:pt x="19" y="41"/>
                  </a:cubicBezTo>
                  <a:cubicBezTo>
                    <a:pt x="19" y="44"/>
                    <a:pt x="17" y="46"/>
                    <a:pt x="14" y="4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0" name="îṩļíḋe"/>
            <p:cNvSpPr/>
            <p:nvPr/>
          </p:nvSpPr>
          <p:spPr bwMode="auto">
            <a:xfrm>
              <a:off x="7818360" y="3060481"/>
              <a:ext cx="54969" cy="35425"/>
            </a:xfrm>
            <a:custGeom>
              <a:avLst/>
              <a:gdLst>
                <a:gd name="T0" fmla="*/ 18 w 22"/>
                <a:gd name="T1" fmla="*/ 5 h 14"/>
                <a:gd name="T2" fmla="*/ 16 w 22"/>
                <a:gd name="T3" fmla="*/ 1 h 14"/>
                <a:gd name="T4" fmla="*/ 15 w 22"/>
                <a:gd name="T5" fmla="*/ 0 h 14"/>
                <a:gd name="T6" fmla="*/ 9 w 22"/>
                <a:gd name="T7" fmla="*/ 6 h 14"/>
                <a:gd name="T8" fmla="*/ 1 w 22"/>
                <a:gd name="T9" fmla="*/ 11 h 14"/>
                <a:gd name="T10" fmla="*/ 0 w 22"/>
                <a:gd name="T11" fmla="*/ 11 h 14"/>
                <a:gd name="T12" fmla="*/ 10 w 22"/>
                <a:gd name="T13" fmla="*/ 14 h 14"/>
                <a:gd name="T14" fmla="*/ 12 w 22"/>
                <a:gd name="T15" fmla="*/ 14 h 14"/>
                <a:gd name="T16" fmla="*/ 22 w 22"/>
                <a:gd name="T17" fmla="*/ 7 h 14"/>
                <a:gd name="T18" fmla="*/ 22 w 22"/>
                <a:gd name="T19" fmla="*/ 6 h 14"/>
                <a:gd name="T20" fmla="*/ 18 w 22"/>
                <a:gd name="T21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4">
                  <a:moveTo>
                    <a:pt x="18" y="5"/>
                  </a:moveTo>
                  <a:cubicBezTo>
                    <a:pt x="17" y="4"/>
                    <a:pt x="16" y="3"/>
                    <a:pt x="1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0" y="0"/>
                    <a:pt x="9" y="6"/>
                  </a:cubicBezTo>
                  <a:cubicBezTo>
                    <a:pt x="7" y="11"/>
                    <a:pt x="3" y="11"/>
                    <a:pt x="1" y="11"/>
                  </a:cubicBezTo>
                  <a:cubicBezTo>
                    <a:pt x="1" y="11"/>
                    <a:pt x="0" y="11"/>
                    <a:pt x="0" y="11"/>
                  </a:cubicBezTo>
                  <a:cubicBezTo>
                    <a:pt x="0" y="11"/>
                    <a:pt x="0" y="13"/>
                    <a:pt x="10" y="14"/>
                  </a:cubicBezTo>
                  <a:cubicBezTo>
                    <a:pt x="11" y="14"/>
                    <a:pt x="11" y="14"/>
                    <a:pt x="12" y="14"/>
                  </a:cubicBezTo>
                  <a:cubicBezTo>
                    <a:pt x="20" y="14"/>
                    <a:pt x="22" y="7"/>
                    <a:pt x="22" y="7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0" y="6"/>
                    <a:pt x="19" y="6"/>
                    <a:pt x="18" y="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1" name="íşḻîdê"/>
            <p:cNvSpPr/>
            <p:nvPr/>
          </p:nvSpPr>
          <p:spPr bwMode="auto">
            <a:xfrm>
              <a:off x="4010845" y="3595512"/>
              <a:ext cx="53747" cy="25653"/>
            </a:xfrm>
            <a:custGeom>
              <a:avLst/>
              <a:gdLst>
                <a:gd name="T0" fmla="*/ 10 w 21"/>
                <a:gd name="T1" fmla="*/ 3 h 10"/>
                <a:gd name="T2" fmla="*/ 18 w 21"/>
                <a:gd name="T3" fmla="*/ 10 h 10"/>
                <a:gd name="T4" fmla="*/ 18 w 21"/>
                <a:gd name="T5" fmla="*/ 10 h 10"/>
                <a:gd name="T6" fmla="*/ 21 w 21"/>
                <a:gd name="T7" fmla="*/ 9 h 10"/>
                <a:gd name="T8" fmla="*/ 10 w 21"/>
                <a:gd name="T9" fmla="*/ 0 h 10"/>
                <a:gd name="T10" fmla="*/ 0 w 21"/>
                <a:gd name="T11" fmla="*/ 9 h 10"/>
                <a:gd name="T12" fmla="*/ 2 w 21"/>
                <a:gd name="T13" fmla="*/ 10 h 10"/>
                <a:gd name="T14" fmla="*/ 3 w 21"/>
                <a:gd name="T15" fmla="*/ 10 h 10"/>
                <a:gd name="T16" fmla="*/ 10 w 21"/>
                <a:gd name="T1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">
                  <a:moveTo>
                    <a:pt x="10" y="3"/>
                  </a:moveTo>
                  <a:cubicBezTo>
                    <a:pt x="14" y="3"/>
                    <a:pt x="18" y="6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6"/>
                    <a:pt x="6" y="3"/>
                    <a:pt x="10" y="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" name="iSḷíḋè"/>
            <p:cNvSpPr/>
            <p:nvPr/>
          </p:nvSpPr>
          <p:spPr bwMode="auto">
            <a:xfrm>
              <a:off x="3980306" y="3560087"/>
              <a:ext cx="112381" cy="53747"/>
            </a:xfrm>
            <a:custGeom>
              <a:avLst/>
              <a:gdLst>
                <a:gd name="T0" fmla="*/ 22 w 44"/>
                <a:gd name="T1" fmla="*/ 0 h 21"/>
                <a:gd name="T2" fmla="*/ 0 w 44"/>
                <a:gd name="T3" fmla="*/ 19 h 21"/>
                <a:gd name="T4" fmla="*/ 5 w 44"/>
                <a:gd name="T5" fmla="*/ 21 h 21"/>
                <a:gd name="T6" fmla="*/ 6 w 44"/>
                <a:gd name="T7" fmla="*/ 21 h 21"/>
                <a:gd name="T8" fmla="*/ 22 w 44"/>
                <a:gd name="T9" fmla="*/ 6 h 21"/>
                <a:gd name="T10" fmla="*/ 38 w 44"/>
                <a:gd name="T11" fmla="*/ 21 h 21"/>
                <a:gd name="T12" fmla="*/ 38 w 44"/>
                <a:gd name="T13" fmla="*/ 21 h 21"/>
                <a:gd name="T14" fmla="*/ 44 w 44"/>
                <a:gd name="T15" fmla="*/ 18 h 21"/>
                <a:gd name="T16" fmla="*/ 22 w 44"/>
                <a:gd name="T1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21">
                  <a:moveTo>
                    <a:pt x="22" y="0"/>
                  </a:moveTo>
                  <a:cubicBezTo>
                    <a:pt x="11" y="0"/>
                    <a:pt x="1" y="8"/>
                    <a:pt x="0" y="19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13"/>
                    <a:pt x="13" y="6"/>
                    <a:pt x="22" y="6"/>
                  </a:cubicBezTo>
                  <a:cubicBezTo>
                    <a:pt x="30" y="6"/>
                    <a:pt x="37" y="13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3" y="8"/>
                    <a:pt x="33" y="0"/>
                    <a:pt x="22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" name="isľiḑe"/>
            <p:cNvSpPr/>
            <p:nvPr/>
          </p:nvSpPr>
          <p:spPr bwMode="auto">
            <a:xfrm>
              <a:off x="3939996" y="3512448"/>
              <a:ext cx="197888" cy="92836"/>
            </a:xfrm>
            <a:custGeom>
              <a:avLst/>
              <a:gdLst>
                <a:gd name="T0" fmla="*/ 39 w 78"/>
                <a:gd name="T1" fmla="*/ 0 h 37"/>
                <a:gd name="T2" fmla="*/ 0 w 78"/>
                <a:gd name="T3" fmla="*/ 33 h 37"/>
                <a:gd name="T4" fmla="*/ 9 w 78"/>
                <a:gd name="T5" fmla="*/ 37 h 37"/>
                <a:gd name="T6" fmla="*/ 11 w 78"/>
                <a:gd name="T7" fmla="*/ 37 h 37"/>
                <a:gd name="T8" fmla="*/ 39 w 78"/>
                <a:gd name="T9" fmla="*/ 12 h 37"/>
                <a:gd name="T10" fmla="*/ 67 w 78"/>
                <a:gd name="T11" fmla="*/ 37 h 37"/>
                <a:gd name="T12" fmla="*/ 67 w 78"/>
                <a:gd name="T13" fmla="*/ 37 h 37"/>
                <a:gd name="T14" fmla="*/ 78 w 78"/>
                <a:gd name="T15" fmla="*/ 32 h 37"/>
                <a:gd name="T16" fmla="*/ 39 w 78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37">
                  <a:moveTo>
                    <a:pt x="39" y="0"/>
                  </a:moveTo>
                  <a:cubicBezTo>
                    <a:pt x="19" y="0"/>
                    <a:pt x="3" y="14"/>
                    <a:pt x="0" y="33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2" y="23"/>
                    <a:pt x="24" y="12"/>
                    <a:pt x="39" y="12"/>
                  </a:cubicBezTo>
                  <a:cubicBezTo>
                    <a:pt x="53" y="12"/>
                    <a:pt x="65" y="23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78" y="32"/>
                    <a:pt x="78" y="32"/>
                    <a:pt x="78" y="32"/>
                  </a:cubicBezTo>
                  <a:cubicBezTo>
                    <a:pt x="75" y="14"/>
                    <a:pt x="59" y="0"/>
                    <a:pt x="39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4" name="ïṩ1îḓe"/>
            <p:cNvSpPr/>
            <p:nvPr/>
          </p:nvSpPr>
          <p:spPr bwMode="auto">
            <a:xfrm>
              <a:off x="4001072" y="3616278"/>
              <a:ext cx="73292" cy="92836"/>
            </a:xfrm>
            <a:custGeom>
              <a:avLst/>
              <a:gdLst>
                <a:gd name="T0" fmla="*/ 25 w 29"/>
                <a:gd name="T1" fmla="*/ 31 h 37"/>
                <a:gd name="T2" fmla="*/ 17 w 29"/>
                <a:gd name="T3" fmla="*/ 31 h 37"/>
                <a:gd name="T4" fmla="*/ 17 w 29"/>
                <a:gd name="T5" fmla="*/ 10 h 37"/>
                <a:gd name="T6" fmla="*/ 20 w 29"/>
                <a:gd name="T7" fmla="*/ 5 h 37"/>
                <a:gd name="T8" fmla="*/ 14 w 29"/>
                <a:gd name="T9" fmla="*/ 0 h 37"/>
                <a:gd name="T10" fmla="*/ 9 w 29"/>
                <a:gd name="T11" fmla="*/ 5 h 37"/>
                <a:gd name="T12" fmla="*/ 12 w 29"/>
                <a:gd name="T13" fmla="*/ 10 h 37"/>
                <a:gd name="T14" fmla="*/ 12 w 29"/>
                <a:gd name="T15" fmla="*/ 31 h 37"/>
                <a:gd name="T16" fmla="*/ 4 w 29"/>
                <a:gd name="T17" fmla="*/ 31 h 37"/>
                <a:gd name="T18" fmla="*/ 0 w 29"/>
                <a:gd name="T19" fmla="*/ 34 h 37"/>
                <a:gd name="T20" fmla="*/ 4 w 29"/>
                <a:gd name="T21" fmla="*/ 37 h 37"/>
                <a:gd name="T22" fmla="*/ 25 w 29"/>
                <a:gd name="T23" fmla="*/ 37 h 37"/>
                <a:gd name="T24" fmla="*/ 29 w 29"/>
                <a:gd name="T25" fmla="*/ 34 h 37"/>
                <a:gd name="T26" fmla="*/ 25 w 29"/>
                <a:gd name="T27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37">
                  <a:moveTo>
                    <a:pt x="25" y="31"/>
                  </a:moveTo>
                  <a:cubicBezTo>
                    <a:pt x="17" y="31"/>
                    <a:pt x="17" y="31"/>
                    <a:pt x="17" y="3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8" y="9"/>
                    <a:pt x="20" y="8"/>
                    <a:pt x="20" y="5"/>
                  </a:cubicBezTo>
                  <a:cubicBezTo>
                    <a:pt x="20" y="3"/>
                    <a:pt x="17" y="0"/>
                    <a:pt x="14" y="0"/>
                  </a:cubicBezTo>
                  <a:cubicBezTo>
                    <a:pt x="11" y="0"/>
                    <a:pt x="9" y="3"/>
                    <a:pt x="9" y="5"/>
                  </a:cubicBezTo>
                  <a:cubicBezTo>
                    <a:pt x="9" y="8"/>
                    <a:pt x="10" y="10"/>
                    <a:pt x="12" y="10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2" y="31"/>
                    <a:pt x="0" y="33"/>
                    <a:pt x="0" y="34"/>
                  </a:cubicBezTo>
                  <a:cubicBezTo>
                    <a:pt x="0" y="36"/>
                    <a:pt x="2" y="37"/>
                    <a:pt x="4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7" y="37"/>
                    <a:pt x="29" y="36"/>
                    <a:pt x="29" y="34"/>
                  </a:cubicBezTo>
                  <a:cubicBezTo>
                    <a:pt x="29" y="33"/>
                    <a:pt x="27" y="31"/>
                    <a:pt x="25" y="3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5" name="ïş1ide"/>
            <p:cNvSpPr/>
            <p:nvPr/>
          </p:nvSpPr>
          <p:spPr bwMode="auto">
            <a:xfrm>
              <a:off x="3437946" y="3043380"/>
              <a:ext cx="37868" cy="37868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4 h 31"/>
                <a:gd name="T4" fmla="*/ 27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lnTo>
                    <a:pt x="0" y="4"/>
                  </a:lnTo>
                  <a:lnTo>
                    <a:pt x="27" y="31"/>
                  </a:lnTo>
                  <a:lnTo>
                    <a:pt x="31" y="27"/>
                  </a:lnTo>
                  <a:lnTo>
                    <a:pt x="4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6" name="iṩļîďê"/>
            <p:cNvSpPr/>
            <p:nvPr/>
          </p:nvSpPr>
          <p:spPr bwMode="auto">
            <a:xfrm>
              <a:off x="3341445" y="3131330"/>
              <a:ext cx="45197" cy="46418"/>
            </a:xfrm>
            <a:custGeom>
              <a:avLst/>
              <a:gdLst>
                <a:gd name="T0" fmla="*/ 10 w 37"/>
                <a:gd name="T1" fmla="*/ 0 h 38"/>
                <a:gd name="T2" fmla="*/ 0 w 37"/>
                <a:gd name="T3" fmla="*/ 38 h 38"/>
                <a:gd name="T4" fmla="*/ 37 w 37"/>
                <a:gd name="T5" fmla="*/ 27 h 38"/>
                <a:gd name="T6" fmla="*/ 10 w 3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38">
                  <a:moveTo>
                    <a:pt x="10" y="0"/>
                  </a:moveTo>
                  <a:lnTo>
                    <a:pt x="0" y="38"/>
                  </a:lnTo>
                  <a:lnTo>
                    <a:pt x="37" y="27"/>
                  </a:lnTo>
                  <a:lnTo>
                    <a:pt x="1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7" name="í$lîḑè"/>
            <p:cNvSpPr/>
            <p:nvPr/>
          </p:nvSpPr>
          <p:spPr bwMode="auto">
            <a:xfrm>
              <a:off x="3356104" y="3050709"/>
              <a:ext cx="111160" cy="111160"/>
            </a:xfrm>
            <a:custGeom>
              <a:avLst/>
              <a:gdLst>
                <a:gd name="T0" fmla="*/ 0 w 44"/>
                <a:gd name="T1" fmla="*/ 31 h 44"/>
                <a:gd name="T2" fmla="*/ 13 w 44"/>
                <a:gd name="T3" fmla="*/ 44 h 44"/>
                <a:gd name="T4" fmla="*/ 44 w 44"/>
                <a:gd name="T5" fmla="*/ 13 h 44"/>
                <a:gd name="T6" fmla="*/ 31 w 44"/>
                <a:gd name="T7" fmla="*/ 0 h 44"/>
                <a:gd name="T8" fmla="*/ 0 w 44"/>
                <a:gd name="T9" fmla="*/ 31 h 44"/>
                <a:gd name="T10" fmla="*/ 11 w 44"/>
                <a:gd name="T11" fmla="*/ 23 h 44"/>
                <a:gd name="T12" fmla="*/ 27 w 44"/>
                <a:gd name="T13" fmla="*/ 7 h 44"/>
                <a:gd name="T14" fmla="*/ 29 w 44"/>
                <a:gd name="T15" fmla="*/ 7 h 44"/>
                <a:gd name="T16" fmla="*/ 28 w 44"/>
                <a:gd name="T17" fmla="*/ 9 h 44"/>
                <a:gd name="T18" fmla="*/ 12 w 44"/>
                <a:gd name="T19" fmla="*/ 25 h 44"/>
                <a:gd name="T20" fmla="*/ 10 w 44"/>
                <a:gd name="T21" fmla="*/ 25 h 44"/>
                <a:gd name="T22" fmla="*/ 11 w 44"/>
                <a:gd name="T23" fmla="*/ 23 h 44"/>
                <a:gd name="T24" fmla="*/ 37 w 44"/>
                <a:gd name="T25" fmla="*/ 17 h 44"/>
                <a:gd name="T26" fmla="*/ 21 w 44"/>
                <a:gd name="T27" fmla="*/ 33 h 44"/>
                <a:gd name="T28" fmla="*/ 19 w 44"/>
                <a:gd name="T29" fmla="*/ 33 h 44"/>
                <a:gd name="T30" fmla="*/ 19 w 44"/>
                <a:gd name="T31" fmla="*/ 31 h 44"/>
                <a:gd name="T32" fmla="*/ 35 w 44"/>
                <a:gd name="T33" fmla="*/ 15 h 44"/>
                <a:gd name="T34" fmla="*/ 37 w 44"/>
                <a:gd name="T35" fmla="*/ 15 h 44"/>
                <a:gd name="T36" fmla="*/ 37 w 44"/>
                <a:gd name="T37" fmla="*/ 17 h 44"/>
                <a:gd name="T38" fmla="*/ 36 w 44"/>
                <a:gd name="T39" fmla="*/ 8 h 44"/>
                <a:gd name="T40" fmla="*/ 36 w 44"/>
                <a:gd name="T41" fmla="*/ 11 h 44"/>
                <a:gd name="T42" fmla="*/ 12 w 44"/>
                <a:gd name="T43" fmla="*/ 35 h 44"/>
                <a:gd name="T44" fmla="*/ 9 w 44"/>
                <a:gd name="T45" fmla="*/ 35 h 44"/>
                <a:gd name="T46" fmla="*/ 9 w 44"/>
                <a:gd name="T47" fmla="*/ 31 h 44"/>
                <a:gd name="T48" fmla="*/ 33 w 44"/>
                <a:gd name="T49" fmla="*/ 8 h 44"/>
                <a:gd name="T50" fmla="*/ 36 w 44"/>
                <a:gd name="T51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4" h="44">
                  <a:moveTo>
                    <a:pt x="0" y="31"/>
                  </a:moveTo>
                  <a:cubicBezTo>
                    <a:pt x="13" y="44"/>
                    <a:pt x="13" y="44"/>
                    <a:pt x="13" y="44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31" y="0"/>
                    <a:pt x="31" y="0"/>
                    <a:pt x="31" y="0"/>
                  </a:cubicBezTo>
                  <a:lnTo>
                    <a:pt x="0" y="31"/>
                  </a:lnTo>
                  <a:close/>
                  <a:moveTo>
                    <a:pt x="11" y="23"/>
                  </a:move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8" y="7"/>
                    <a:pt x="29" y="7"/>
                  </a:cubicBezTo>
                  <a:cubicBezTo>
                    <a:pt x="29" y="8"/>
                    <a:pt x="29" y="8"/>
                    <a:pt x="28" y="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6"/>
                    <a:pt x="11" y="26"/>
                    <a:pt x="10" y="25"/>
                  </a:cubicBezTo>
                  <a:cubicBezTo>
                    <a:pt x="10" y="25"/>
                    <a:pt x="10" y="24"/>
                    <a:pt x="11" y="23"/>
                  </a:cubicBezTo>
                  <a:close/>
                  <a:moveTo>
                    <a:pt x="37" y="17"/>
                  </a:moveTo>
                  <a:cubicBezTo>
                    <a:pt x="21" y="33"/>
                    <a:pt x="21" y="33"/>
                    <a:pt x="21" y="33"/>
                  </a:cubicBezTo>
                  <a:cubicBezTo>
                    <a:pt x="20" y="34"/>
                    <a:pt x="19" y="34"/>
                    <a:pt x="19" y="33"/>
                  </a:cubicBezTo>
                  <a:cubicBezTo>
                    <a:pt x="18" y="33"/>
                    <a:pt x="18" y="32"/>
                    <a:pt x="19" y="31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6" y="15"/>
                    <a:pt x="36" y="15"/>
                    <a:pt x="37" y="15"/>
                  </a:cubicBezTo>
                  <a:cubicBezTo>
                    <a:pt x="37" y="16"/>
                    <a:pt x="37" y="16"/>
                    <a:pt x="37" y="17"/>
                  </a:cubicBezTo>
                  <a:close/>
                  <a:moveTo>
                    <a:pt x="36" y="8"/>
                  </a:moveTo>
                  <a:cubicBezTo>
                    <a:pt x="37" y="9"/>
                    <a:pt x="37" y="10"/>
                    <a:pt x="36" y="11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6"/>
                    <a:pt x="10" y="35"/>
                    <a:pt x="9" y="35"/>
                  </a:cubicBezTo>
                  <a:cubicBezTo>
                    <a:pt x="8" y="34"/>
                    <a:pt x="8" y="32"/>
                    <a:pt x="9" y="31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7"/>
                    <a:pt x="35" y="7"/>
                    <a:pt x="36" y="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8" name="íṣḷîḋè"/>
            <p:cNvSpPr/>
            <p:nvPr/>
          </p:nvSpPr>
          <p:spPr bwMode="auto">
            <a:xfrm>
              <a:off x="3299913" y="3069032"/>
              <a:ext cx="134369" cy="141698"/>
            </a:xfrm>
            <a:custGeom>
              <a:avLst/>
              <a:gdLst>
                <a:gd name="T0" fmla="*/ 47 w 53"/>
                <a:gd name="T1" fmla="*/ 46 h 56"/>
                <a:gd name="T2" fmla="*/ 43 w 53"/>
                <a:gd name="T3" fmla="*/ 50 h 56"/>
                <a:gd name="T4" fmla="*/ 10 w 53"/>
                <a:gd name="T5" fmla="*/ 50 h 56"/>
                <a:gd name="T6" fmla="*/ 5 w 53"/>
                <a:gd name="T7" fmla="*/ 46 h 56"/>
                <a:gd name="T8" fmla="*/ 5 w 53"/>
                <a:gd name="T9" fmla="*/ 10 h 56"/>
                <a:gd name="T10" fmla="*/ 10 w 53"/>
                <a:gd name="T11" fmla="*/ 5 h 56"/>
                <a:gd name="T12" fmla="*/ 39 w 53"/>
                <a:gd name="T13" fmla="*/ 5 h 56"/>
                <a:gd name="T14" fmla="*/ 45 w 53"/>
                <a:gd name="T15" fmla="*/ 0 h 56"/>
                <a:gd name="T16" fmla="*/ 5 w 53"/>
                <a:gd name="T17" fmla="*/ 0 h 56"/>
                <a:gd name="T18" fmla="*/ 0 w 53"/>
                <a:gd name="T19" fmla="*/ 6 h 56"/>
                <a:gd name="T20" fmla="*/ 0 w 53"/>
                <a:gd name="T21" fmla="*/ 51 h 56"/>
                <a:gd name="T22" fmla="*/ 5 w 53"/>
                <a:gd name="T23" fmla="*/ 56 h 56"/>
                <a:gd name="T24" fmla="*/ 47 w 53"/>
                <a:gd name="T25" fmla="*/ 56 h 56"/>
                <a:gd name="T26" fmla="*/ 53 w 53"/>
                <a:gd name="T27" fmla="*/ 51 h 56"/>
                <a:gd name="T28" fmla="*/ 53 w 53"/>
                <a:gd name="T29" fmla="*/ 20 h 56"/>
                <a:gd name="T30" fmla="*/ 47 w 53"/>
                <a:gd name="T31" fmla="*/ 25 h 56"/>
                <a:gd name="T32" fmla="*/ 47 w 53"/>
                <a:gd name="T33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56">
                  <a:moveTo>
                    <a:pt x="47" y="46"/>
                  </a:moveTo>
                  <a:cubicBezTo>
                    <a:pt x="47" y="48"/>
                    <a:pt x="45" y="50"/>
                    <a:pt x="43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7" y="50"/>
                    <a:pt x="5" y="48"/>
                    <a:pt x="5" y="46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7"/>
                    <a:pt x="7" y="5"/>
                    <a:pt x="10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4"/>
                    <a:pt x="2" y="56"/>
                    <a:pt x="5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50" y="56"/>
                    <a:pt x="53" y="54"/>
                    <a:pt x="53" y="51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47" y="25"/>
                    <a:pt x="47" y="25"/>
                    <a:pt x="47" y="25"/>
                  </a:cubicBezTo>
                  <a:lnTo>
                    <a:pt x="47" y="46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9" name="íṣḻíḑê"/>
            <p:cNvSpPr/>
            <p:nvPr/>
          </p:nvSpPr>
          <p:spPr bwMode="auto">
            <a:xfrm>
              <a:off x="4498236" y="3033608"/>
              <a:ext cx="70849" cy="123375"/>
            </a:xfrm>
            <a:custGeom>
              <a:avLst/>
              <a:gdLst>
                <a:gd name="T0" fmla="*/ 10 w 28"/>
                <a:gd name="T1" fmla="*/ 29 h 49"/>
                <a:gd name="T2" fmla="*/ 8 w 28"/>
                <a:gd name="T3" fmla="*/ 32 h 49"/>
                <a:gd name="T4" fmla="*/ 5 w 28"/>
                <a:gd name="T5" fmla="*/ 29 h 49"/>
                <a:gd name="T6" fmla="*/ 5 w 28"/>
                <a:gd name="T7" fmla="*/ 13 h 49"/>
                <a:gd name="T8" fmla="*/ 0 w 28"/>
                <a:gd name="T9" fmla="*/ 16 h 49"/>
                <a:gd name="T10" fmla="*/ 0 w 28"/>
                <a:gd name="T11" fmla="*/ 49 h 49"/>
                <a:gd name="T12" fmla="*/ 28 w 28"/>
                <a:gd name="T13" fmla="*/ 49 h 49"/>
                <a:gd name="T14" fmla="*/ 28 w 28"/>
                <a:gd name="T15" fmla="*/ 0 h 49"/>
                <a:gd name="T16" fmla="*/ 10 w 28"/>
                <a:gd name="T17" fmla="*/ 10 h 49"/>
                <a:gd name="T18" fmla="*/ 10 w 28"/>
                <a:gd name="T19" fmla="*/ 2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49">
                  <a:moveTo>
                    <a:pt x="10" y="29"/>
                  </a:moveTo>
                  <a:cubicBezTo>
                    <a:pt x="10" y="31"/>
                    <a:pt x="9" y="32"/>
                    <a:pt x="8" y="32"/>
                  </a:cubicBezTo>
                  <a:cubicBezTo>
                    <a:pt x="6" y="32"/>
                    <a:pt x="5" y="31"/>
                    <a:pt x="5" y="29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0" y="10"/>
                    <a:pt x="10" y="10"/>
                    <a:pt x="10" y="10"/>
                  </a:cubicBezTo>
                  <a:lnTo>
                    <a:pt x="10" y="2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0" name="iŝlïḓe"/>
            <p:cNvSpPr/>
            <p:nvPr/>
          </p:nvSpPr>
          <p:spPr bwMode="auto">
            <a:xfrm>
              <a:off x="4472584" y="2946878"/>
              <a:ext cx="122153" cy="240642"/>
            </a:xfrm>
            <a:custGeom>
              <a:avLst/>
              <a:gdLst>
                <a:gd name="T0" fmla="*/ 38 w 48"/>
                <a:gd name="T1" fmla="*/ 7 h 95"/>
                <a:gd name="T2" fmla="*/ 36 w 48"/>
                <a:gd name="T3" fmla="*/ 7 h 95"/>
                <a:gd name="T4" fmla="*/ 36 w 48"/>
                <a:gd name="T5" fmla="*/ 7 h 95"/>
                <a:gd name="T6" fmla="*/ 36 w 48"/>
                <a:gd name="T7" fmla="*/ 6 h 95"/>
                <a:gd name="T8" fmla="*/ 31 w 48"/>
                <a:gd name="T9" fmla="*/ 0 h 95"/>
                <a:gd name="T10" fmla="*/ 18 w 48"/>
                <a:gd name="T11" fmla="*/ 0 h 95"/>
                <a:gd name="T12" fmla="*/ 13 w 48"/>
                <a:gd name="T13" fmla="*/ 5 h 95"/>
                <a:gd name="T14" fmla="*/ 32 w 48"/>
                <a:gd name="T15" fmla="*/ 5 h 95"/>
                <a:gd name="T16" fmla="*/ 32 w 48"/>
                <a:gd name="T17" fmla="*/ 7 h 95"/>
                <a:gd name="T18" fmla="*/ 9 w 48"/>
                <a:gd name="T19" fmla="*/ 7 h 95"/>
                <a:gd name="T20" fmla="*/ 0 w 48"/>
                <a:gd name="T21" fmla="*/ 17 h 95"/>
                <a:gd name="T22" fmla="*/ 0 w 48"/>
                <a:gd name="T23" fmla="*/ 85 h 95"/>
                <a:gd name="T24" fmla="*/ 10 w 48"/>
                <a:gd name="T25" fmla="*/ 95 h 95"/>
                <a:gd name="T26" fmla="*/ 38 w 48"/>
                <a:gd name="T27" fmla="*/ 95 h 95"/>
                <a:gd name="T28" fmla="*/ 48 w 48"/>
                <a:gd name="T29" fmla="*/ 85 h 95"/>
                <a:gd name="T30" fmla="*/ 48 w 48"/>
                <a:gd name="T31" fmla="*/ 17 h 95"/>
                <a:gd name="T32" fmla="*/ 38 w 48"/>
                <a:gd name="T33" fmla="*/ 7 h 95"/>
                <a:gd name="T34" fmla="*/ 42 w 48"/>
                <a:gd name="T35" fmla="*/ 85 h 95"/>
                <a:gd name="T36" fmla="*/ 38 w 48"/>
                <a:gd name="T37" fmla="*/ 89 h 95"/>
                <a:gd name="T38" fmla="*/ 10 w 48"/>
                <a:gd name="T39" fmla="*/ 89 h 95"/>
                <a:gd name="T40" fmla="*/ 6 w 48"/>
                <a:gd name="T41" fmla="*/ 85 h 95"/>
                <a:gd name="T42" fmla="*/ 6 w 48"/>
                <a:gd name="T43" fmla="*/ 17 h 95"/>
                <a:gd name="T44" fmla="*/ 10 w 48"/>
                <a:gd name="T45" fmla="*/ 13 h 95"/>
                <a:gd name="T46" fmla="*/ 38 w 48"/>
                <a:gd name="T47" fmla="*/ 13 h 95"/>
                <a:gd name="T48" fmla="*/ 42 w 48"/>
                <a:gd name="T49" fmla="*/ 17 h 95"/>
                <a:gd name="T50" fmla="*/ 42 w 48"/>
                <a:gd name="T51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95">
                  <a:moveTo>
                    <a:pt x="38" y="7"/>
                  </a:moveTo>
                  <a:cubicBezTo>
                    <a:pt x="36" y="7"/>
                    <a:pt x="36" y="7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3"/>
                    <a:pt x="34" y="0"/>
                    <a:pt x="3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0"/>
                    <a:pt x="13" y="2"/>
                    <a:pt x="13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4" y="8"/>
                    <a:pt x="0" y="12"/>
                    <a:pt x="0" y="1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0"/>
                    <a:pt x="5" y="95"/>
                    <a:pt x="10" y="95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43" y="95"/>
                    <a:pt x="48" y="90"/>
                    <a:pt x="48" y="85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8" y="12"/>
                    <a:pt x="43" y="7"/>
                    <a:pt x="38" y="7"/>
                  </a:cubicBezTo>
                  <a:close/>
                  <a:moveTo>
                    <a:pt x="42" y="85"/>
                  </a:moveTo>
                  <a:cubicBezTo>
                    <a:pt x="42" y="87"/>
                    <a:pt x="40" y="89"/>
                    <a:pt x="38" y="89"/>
                  </a:cubicBezTo>
                  <a:cubicBezTo>
                    <a:pt x="10" y="89"/>
                    <a:pt x="10" y="89"/>
                    <a:pt x="10" y="89"/>
                  </a:cubicBezTo>
                  <a:cubicBezTo>
                    <a:pt x="8" y="89"/>
                    <a:pt x="6" y="87"/>
                    <a:pt x="6" y="85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5"/>
                    <a:pt x="8" y="13"/>
                    <a:pt x="10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0" y="13"/>
                    <a:pt x="42" y="15"/>
                    <a:pt x="42" y="17"/>
                  </a:cubicBezTo>
                  <a:lnTo>
                    <a:pt x="42" y="8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1" name="îsḻîdê"/>
            <p:cNvSpPr/>
            <p:nvPr/>
          </p:nvSpPr>
          <p:spPr bwMode="auto">
            <a:xfrm>
              <a:off x="3607739" y="2994519"/>
              <a:ext cx="146584" cy="185673"/>
            </a:xfrm>
            <a:custGeom>
              <a:avLst/>
              <a:gdLst>
                <a:gd name="T0" fmla="*/ 53 w 58"/>
                <a:gd name="T1" fmla="*/ 0 h 73"/>
                <a:gd name="T2" fmla="*/ 51 w 58"/>
                <a:gd name="T3" fmla="*/ 0 h 73"/>
                <a:gd name="T4" fmla="*/ 51 w 58"/>
                <a:gd name="T5" fmla="*/ 61 h 73"/>
                <a:gd name="T6" fmla="*/ 7 w 58"/>
                <a:gd name="T7" fmla="*/ 61 h 73"/>
                <a:gd name="T8" fmla="*/ 7 w 58"/>
                <a:gd name="T9" fmla="*/ 0 h 73"/>
                <a:gd name="T10" fmla="*/ 5 w 58"/>
                <a:gd name="T11" fmla="*/ 0 h 73"/>
                <a:gd name="T12" fmla="*/ 0 w 58"/>
                <a:gd name="T13" fmla="*/ 5 h 73"/>
                <a:gd name="T14" fmla="*/ 0 w 58"/>
                <a:gd name="T15" fmla="*/ 68 h 73"/>
                <a:gd name="T16" fmla="*/ 5 w 58"/>
                <a:gd name="T17" fmla="*/ 73 h 73"/>
                <a:gd name="T18" fmla="*/ 53 w 58"/>
                <a:gd name="T19" fmla="*/ 73 h 73"/>
                <a:gd name="T20" fmla="*/ 58 w 58"/>
                <a:gd name="T21" fmla="*/ 68 h 73"/>
                <a:gd name="T22" fmla="*/ 58 w 58"/>
                <a:gd name="T23" fmla="*/ 5 h 73"/>
                <a:gd name="T24" fmla="*/ 53 w 58"/>
                <a:gd name="T2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73">
                  <a:moveTo>
                    <a:pt x="53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1"/>
                    <a:pt x="2" y="73"/>
                    <a:pt x="5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5" y="73"/>
                    <a:pt x="58" y="71"/>
                    <a:pt x="58" y="68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2"/>
                    <a:pt x="55" y="0"/>
                    <a:pt x="53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2" name="îślíḓè"/>
            <p:cNvSpPr/>
            <p:nvPr/>
          </p:nvSpPr>
          <p:spPr bwMode="auto">
            <a:xfrm>
              <a:off x="3648049" y="2970088"/>
              <a:ext cx="65963" cy="42754"/>
            </a:xfrm>
            <a:custGeom>
              <a:avLst/>
              <a:gdLst>
                <a:gd name="T0" fmla="*/ 21 w 26"/>
                <a:gd name="T1" fmla="*/ 8 h 17"/>
                <a:gd name="T2" fmla="*/ 21 w 26"/>
                <a:gd name="T3" fmla="*/ 8 h 17"/>
                <a:gd name="T4" fmla="*/ 13 w 26"/>
                <a:gd name="T5" fmla="*/ 0 h 17"/>
                <a:gd name="T6" fmla="*/ 5 w 26"/>
                <a:gd name="T7" fmla="*/ 8 h 17"/>
                <a:gd name="T8" fmla="*/ 5 w 26"/>
                <a:gd name="T9" fmla="*/ 8 h 17"/>
                <a:gd name="T10" fmla="*/ 0 w 26"/>
                <a:gd name="T11" fmla="*/ 8 h 17"/>
                <a:gd name="T12" fmla="*/ 0 w 26"/>
                <a:gd name="T13" fmla="*/ 14 h 17"/>
                <a:gd name="T14" fmla="*/ 4 w 26"/>
                <a:gd name="T15" fmla="*/ 17 h 17"/>
                <a:gd name="T16" fmla="*/ 22 w 26"/>
                <a:gd name="T17" fmla="*/ 17 h 17"/>
                <a:gd name="T18" fmla="*/ 26 w 26"/>
                <a:gd name="T19" fmla="*/ 14 h 17"/>
                <a:gd name="T20" fmla="*/ 26 w 26"/>
                <a:gd name="T21" fmla="*/ 8 h 17"/>
                <a:gd name="T22" fmla="*/ 21 w 26"/>
                <a:gd name="T23" fmla="*/ 8 h 17"/>
                <a:gd name="T24" fmla="*/ 13 w 26"/>
                <a:gd name="T25" fmla="*/ 3 h 17"/>
                <a:gd name="T26" fmla="*/ 16 w 26"/>
                <a:gd name="T27" fmla="*/ 5 h 17"/>
                <a:gd name="T28" fmla="*/ 13 w 26"/>
                <a:gd name="T29" fmla="*/ 8 h 17"/>
                <a:gd name="T30" fmla="*/ 10 w 26"/>
                <a:gd name="T31" fmla="*/ 5 h 17"/>
                <a:gd name="T32" fmla="*/ 13 w 26"/>
                <a:gd name="T33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17">
                  <a:moveTo>
                    <a:pt x="21" y="8"/>
                  </a:moveTo>
                  <a:cubicBezTo>
                    <a:pt x="21" y="8"/>
                    <a:pt x="21" y="8"/>
                    <a:pt x="21" y="8"/>
                  </a:cubicBezTo>
                  <a:cubicBezTo>
                    <a:pt x="21" y="3"/>
                    <a:pt x="17" y="0"/>
                    <a:pt x="13" y="0"/>
                  </a:cubicBezTo>
                  <a:cubicBezTo>
                    <a:pt x="9" y="0"/>
                    <a:pt x="5" y="3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2" y="17"/>
                    <a:pt x="4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4" y="17"/>
                    <a:pt x="26" y="16"/>
                    <a:pt x="26" y="14"/>
                  </a:cubicBezTo>
                  <a:cubicBezTo>
                    <a:pt x="26" y="8"/>
                    <a:pt x="26" y="8"/>
                    <a:pt x="26" y="8"/>
                  </a:cubicBezTo>
                  <a:lnTo>
                    <a:pt x="21" y="8"/>
                  </a:lnTo>
                  <a:close/>
                  <a:moveTo>
                    <a:pt x="13" y="3"/>
                  </a:moveTo>
                  <a:cubicBezTo>
                    <a:pt x="14" y="3"/>
                    <a:pt x="16" y="4"/>
                    <a:pt x="16" y="5"/>
                  </a:cubicBezTo>
                  <a:cubicBezTo>
                    <a:pt x="16" y="7"/>
                    <a:pt x="14" y="8"/>
                    <a:pt x="13" y="8"/>
                  </a:cubicBezTo>
                  <a:cubicBezTo>
                    <a:pt x="11" y="8"/>
                    <a:pt x="10" y="7"/>
                    <a:pt x="10" y="5"/>
                  </a:cubicBezTo>
                  <a:cubicBezTo>
                    <a:pt x="10" y="4"/>
                    <a:pt x="11" y="3"/>
                    <a:pt x="13" y="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3" name="ïśḻïḋe"/>
            <p:cNvSpPr/>
            <p:nvPr/>
          </p:nvSpPr>
          <p:spPr bwMode="auto">
            <a:xfrm>
              <a:off x="3638277" y="3033608"/>
              <a:ext cx="85507" cy="488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4" name="ísļïḑé"/>
            <p:cNvSpPr/>
            <p:nvPr/>
          </p:nvSpPr>
          <p:spPr bwMode="auto">
            <a:xfrm>
              <a:off x="3638277" y="3048266"/>
              <a:ext cx="85507" cy="732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5" name="íŝḷïḓe"/>
            <p:cNvSpPr/>
            <p:nvPr/>
          </p:nvSpPr>
          <p:spPr bwMode="auto">
            <a:xfrm>
              <a:off x="3638277" y="3066589"/>
              <a:ext cx="52526" cy="488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6" name="ïṥľïḓè"/>
            <p:cNvSpPr/>
            <p:nvPr/>
          </p:nvSpPr>
          <p:spPr bwMode="auto">
            <a:xfrm>
              <a:off x="4010845" y="3255926"/>
              <a:ext cx="202774" cy="210104"/>
            </a:xfrm>
            <a:custGeom>
              <a:avLst/>
              <a:gdLst>
                <a:gd name="T0" fmla="*/ 80 w 80"/>
                <a:gd name="T1" fmla="*/ 46 h 83"/>
                <a:gd name="T2" fmla="*/ 73 w 80"/>
                <a:gd name="T3" fmla="*/ 38 h 83"/>
                <a:gd name="T4" fmla="*/ 74 w 80"/>
                <a:gd name="T5" fmla="*/ 33 h 83"/>
                <a:gd name="T6" fmla="*/ 40 w 80"/>
                <a:gd name="T7" fmla="*/ 0 h 83"/>
                <a:gd name="T8" fmla="*/ 7 w 80"/>
                <a:gd name="T9" fmla="*/ 33 h 83"/>
                <a:gd name="T10" fmla="*/ 7 w 80"/>
                <a:gd name="T11" fmla="*/ 38 h 83"/>
                <a:gd name="T12" fmla="*/ 0 w 80"/>
                <a:gd name="T13" fmla="*/ 46 h 83"/>
                <a:gd name="T14" fmla="*/ 8 w 80"/>
                <a:gd name="T15" fmla="*/ 54 h 83"/>
                <a:gd name="T16" fmla="*/ 9 w 80"/>
                <a:gd name="T17" fmla="*/ 54 h 83"/>
                <a:gd name="T18" fmla="*/ 9 w 80"/>
                <a:gd name="T19" fmla="*/ 57 h 83"/>
                <a:gd name="T20" fmla="*/ 13 w 80"/>
                <a:gd name="T21" fmla="*/ 61 h 83"/>
                <a:gd name="T22" fmla="*/ 18 w 80"/>
                <a:gd name="T23" fmla="*/ 61 h 83"/>
                <a:gd name="T24" fmla="*/ 22 w 80"/>
                <a:gd name="T25" fmla="*/ 57 h 83"/>
                <a:gd name="T26" fmla="*/ 22 w 80"/>
                <a:gd name="T27" fmla="*/ 35 h 83"/>
                <a:gd name="T28" fmla="*/ 18 w 80"/>
                <a:gd name="T29" fmla="*/ 31 h 83"/>
                <a:gd name="T30" fmla="*/ 13 w 80"/>
                <a:gd name="T31" fmla="*/ 31 h 83"/>
                <a:gd name="T32" fmla="*/ 11 w 80"/>
                <a:gd name="T33" fmla="*/ 32 h 83"/>
                <a:gd name="T34" fmla="*/ 40 w 80"/>
                <a:gd name="T35" fmla="*/ 8 h 83"/>
                <a:gd name="T36" fmla="*/ 70 w 80"/>
                <a:gd name="T37" fmla="*/ 33 h 83"/>
                <a:gd name="T38" fmla="*/ 67 w 80"/>
                <a:gd name="T39" fmla="*/ 31 h 83"/>
                <a:gd name="T40" fmla="*/ 61 w 80"/>
                <a:gd name="T41" fmla="*/ 31 h 83"/>
                <a:gd name="T42" fmla="*/ 58 w 80"/>
                <a:gd name="T43" fmla="*/ 35 h 83"/>
                <a:gd name="T44" fmla="*/ 58 w 80"/>
                <a:gd name="T45" fmla="*/ 57 h 83"/>
                <a:gd name="T46" fmla="*/ 61 w 80"/>
                <a:gd name="T47" fmla="*/ 61 h 83"/>
                <a:gd name="T48" fmla="*/ 67 w 80"/>
                <a:gd name="T49" fmla="*/ 61 h 83"/>
                <a:gd name="T50" fmla="*/ 69 w 80"/>
                <a:gd name="T51" fmla="*/ 60 h 83"/>
                <a:gd name="T52" fmla="*/ 53 w 80"/>
                <a:gd name="T53" fmla="*/ 75 h 83"/>
                <a:gd name="T54" fmla="*/ 45 w 80"/>
                <a:gd name="T55" fmla="*/ 70 h 83"/>
                <a:gd name="T56" fmla="*/ 38 w 80"/>
                <a:gd name="T57" fmla="*/ 77 h 83"/>
                <a:gd name="T58" fmla="*/ 45 w 80"/>
                <a:gd name="T59" fmla="*/ 83 h 83"/>
                <a:gd name="T60" fmla="*/ 52 w 80"/>
                <a:gd name="T61" fmla="*/ 79 h 83"/>
                <a:gd name="T62" fmla="*/ 73 w 80"/>
                <a:gd name="T63" fmla="*/ 54 h 83"/>
                <a:gd name="T64" fmla="*/ 80 w 80"/>
                <a:gd name="T65" fmla="*/ 46 h 83"/>
                <a:gd name="T66" fmla="*/ 71 w 80"/>
                <a:gd name="T67" fmla="*/ 54 h 83"/>
                <a:gd name="T68" fmla="*/ 71 w 80"/>
                <a:gd name="T69" fmla="*/ 54 h 83"/>
                <a:gd name="T70" fmla="*/ 71 w 80"/>
                <a:gd name="T71" fmla="*/ 55 h 83"/>
                <a:gd name="T72" fmla="*/ 71 w 80"/>
                <a:gd name="T73" fmla="*/ 5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0" h="83">
                  <a:moveTo>
                    <a:pt x="80" y="46"/>
                  </a:moveTo>
                  <a:cubicBezTo>
                    <a:pt x="80" y="42"/>
                    <a:pt x="77" y="39"/>
                    <a:pt x="73" y="38"/>
                  </a:cubicBezTo>
                  <a:cubicBezTo>
                    <a:pt x="74" y="37"/>
                    <a:pt x="74" y="35"/>
                    <a:pt x="74" y="33"/>
                  </a:cubicBezTo>
                  <a:cubicBezTo>
                    <a:pt x="74" y="15"/>
                    <a:pt x="59" y="0"/>
                    <a:pt x="40" y="0"/>
                  </a:cubicBezTo>
                  <a:cubicBezTo>
                    <a:pt x="22" y="0"/>
                    <a:pt x="7" y="15"/>
                    <a:pt x="7" y="33"/>
                  </a:cubicBezTo>
                  <a:cubicBezTo>
                    <a:pt x="7" y="35"/>
                    <a:pt x="7" y="36"/>
                    <a:pt x="7" y="38"/>
                  </a:cubicBezTo>
                  <a:cubicBezTo>
                    <a:pt x="3" y="38"/>
                    <a:pt x="0" y="41"/>
                    <a:pt x="0" y="46"/>
                  </a:cubicBezTo>
                  <a:cubicBezTo>
                    <a:pt x="0" y="50"/>
                    <a:pt x="3" y="54"/>
                    <a:pt x="8" y="54"/>
                  </a:cubicBezTo>
                  <a:cubicBezTo>
                    <a:pt x="8" y="54"/>
                    <a:pt x="9" y="54"/>
                    <a:pt x="9" y="54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1"/>
                    <a:pt x="13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20" y="61"/>
                    <a:pt x="22" y="59"/>
                    <a:pt x="22" y="57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3"/>
                    <a:pt x="20" y="31"/>
                    <a:pt x="18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2" y="31"/>
                    <a:pt x="11" y="32"/>
                    <a:pt x="11" y="32"/>
                  </a:cubicBezTo>
                  <a:cubicBezTo>
                    <a:pt x="13" y="18"/>
                    <a:pt x="26" y="8"/>
                    <a:pt x="40" y="8"/>
                  </a:cubicBezTo>
                  <a:cubicBezTo>
                    <a:pt x="55" y="8"/>
                    <a:pt x="68" y="18"/>
                    <a:pt x="70" y="33"/>
                  </a:cubicBezTo>
                  <a:cubicBezTo>
                    <a:pt x="69" y="32"/>
                    <a:pt x="68" y="31"/>
                    <a:pt x="67" y="31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59" y="31"/>
                    <a:pt x="58" y="33"/>
                    <a:pt x="58" y="35"/>
                  </a:cubicBezTo>
                  <a:cubicBezTo>
                    <a:pt x="58" y="57"/>
                    <a:pt x="58" y="57"/>
                    <a:pt x="58" y="57"/>
                  </a:cubicBezTo>
                  <a:cubicBezTo>
                    <a:pt x="58" y="59"/>
                    <a:pt x="59" y="61"/>
                    <a:pt x="61" y="61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8" y="61"/>
                    <a:pt x="68" y="61"/>
                    <a:pt x="69" y="60"/>
                  </a:cubicBezTo>
                  <a:cubicBezTo>
                    <a:pt x="65" y="68"/>
                    <a:pt x="59" y="73"/>
                    <a:pt x="53" y="75"/>
                  </a:cubicBezTo>
                  <a:cubicBezTo>
                    <a:pt x="52" y="72"/>
                    <a:pt x="49" y="70"/>
                    <a:pt x="45" y="70"/>
                  </a:cubicBezTo>
                  <a:cubicBezTo>
                    <a:pt x="41" y="70"/>
                    <a:pt x="38" y="73"/>
                    <a:pt x="38" y="77"/>
                  </a:cubicBezTo>
                  <a:cubicBezTo>
                    <a:pt x="38" y="80"/>
                    <a:pt x="41" y="83"/>
                    <a:pt x="45" y="83"/>
                  </a:cubicBezTo>
                  <a:cubicBezTo>
                    <a:pt x="49" y="83"/>
                    <a:pt x="51" y="81"/>
                    <a:pt x="52" y="79"/>
                  </a:cubicBezTo>
                  <a:cubicBezTo>
                    <a:pt x="63" y="77"/>
                    <a:pt x="71" y="67"/>
                    <a:pt x="73" y="54"/>
                  </a:cubicBezTo>
                  <a:cubicBezTo>
                    <a:pt x="77" y="54"/>
                    <a:pt x="80" y="50"/>
                    <a:pt x="80" y="46"/>
                  </a:cubicBezTo>
                  <a:close/>
                  <a:moveTo>
                    <a:pt x="71" y="54"/>
                  </a:moveTo>
                  <a:cubicBezTo>
                    <a:pt x="71" y="54"/>
                    <a:pt x="71" y="54"/>
                    <a:pt x="71" y="54"/>
                  </a:cubicBezTo>
                  <a:cubicBezTo>
                    <a:pt x="71" y="55"/>
                    <a:pt x="71" y="55"/>
                    <a:pt x="71" y="55"/>
                  </a:cubicBezTo>
                  <a:lnTo>
                    <a:pt x="71" y="5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7" name="íšļïdê"/>
            <p:cNvSpPr/>
            <p:nvPr/>
          </p:nvSpPr>
          <p:spPr bwMode="auto">
            <a:xfrm>
              <a:off x="3635834" y="3279135"/>
              <a:ext cx="54969" cy="52526"/>
            </a:xfrm>
            <a:custGeom>
              <a:avLst/>
              <a:gdLst>
                <a:gd name="T0" fmla="*/ 10 w 22"/>
                <a:gd name="T1" fmla="*/ 17 h 21"/>
                <a:gd name="T2" fmla="*/ 10 w 22"/>
                <a:gd name="T3" fmla="*/ 17 h 21"/>
                <a:gd name="T4" fmla="*/ 10 w 22"/>
                <a:gd name="T5" fmla="*/ 17 h 21"/>
                <a:gd name="T6" fmla="*/ 4 w 22"/>
                <a:gd name="T7" fmla="*/ 9 h 21"/>
                <a:gd name="T8" fmla="*/ 7 w 22"/>
                <a:gd name="T9" fmla="*/ 6 h 21"/>
                <a:gd name="T10" fmla="*/ 11 w 22"/>
                <a:gd name="T11" fmla="*/ 11 h 21"/>
                <a:gd name="T12" fmla="*/ 19 w 22"/>
                <a:gd name="T13" fmla="*/ 4 h 21"/>
                <a:gd name="T14" fmla="*/ 11 w 22"/>
                <a:gd name="T15" fmla="*/ 0 h 21"/>
                <a:gd name="T16" fmla="*/ 0 w 22"/>
                <a:gd name="T17" fmla="*/ 11 h 21"/>
                <a:gd name="T18" fmla="*/ 11 w 22"/>
                <a:gd name="T19" fmla="*/ 21 h 21"/>
                <a:gd name="T20" fmla="*/ 22 w 22"/>
                <a:gd name="T21" fmla="*/ 11 h 21"/>
                <a:gd name="T22" fmla="*/ 21 w 22"/>
                <a:gd name="T23" fmla="*/ 8 h 21"/>
                <a:gd name="T24" fmla="*/ 10 w 22"/>
                <a:gd name="T2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1">
                  <a:moveTo>
                    <a:pt x="10" y="17"/>
                  </a:move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7" y="1"/>
                    <a:pt x="14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1"/>
                    <a:pt x="11" y="21"/>
                  </a:cubicBezTo>
                  <a:cubicBezTo>
                    <a:pt x="17" y="21"/>
                    <a:pt x="22" y="17"/>
                    <a:pt x="22" y="11"/>
                  </a:cubicBezTo>
                  <a:cubicBezTo>
                    <a:pt x="22" y="10"/>
                    <a:pt x="21" y="9"/>
                    <a:pt x="21" y="8"/>
                  </a:cubicBezTo>
                  <a:lnTo>
                    <a:pt x="10" y="1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8" name="işḻíḑè"/>
            <p:cNvSpPr/>
            <p:nvPr/>
          </p:nvSpPr>
          <p:spPr bwMode="auto">
            <a:xfrm>
              <a:off x="3567428" y="3220502"/>
              <a:ext cx="139255" cy="86729"/>
            </a:xfrm>
            <a:custGeom>
              <a:avLst/>
              <a:gdLst>
                <a:gd name="T0" fmla="*/ 43 w 55"/>
                <a:gd name="T1" fmla="*/ 11 h 34"/>
                <a:gd name="T2" fmla="*/ 40 w 55"/>
                <a:gd name="T3" fmla="*/ 12 h 34"/>
                <a:gd name="T4" fmla="*/ 40 w 55"/>
                <a:gd name="T5" fmla="*/ 11 h 34"/>
                <a:gd name="T6" fmla="*/ 28 w 55"/>
                <a:gd name="T7" fmla="*/ 0 h 34"/>
                <a:gd name="T8" fmla="*/ 17 w 55"/>
                <a:gd name="T9" fmla="*/ 11 h 34"/>
                <a:gd name="T10" fmla="*/ 17 w 55"/>
                <a:gd name="T11" fmla="*/ 13 h 34"/>
                <a:gd name="T12" fmla="*/ 12 w 55"/>
                <a:gd name="T13" fmla="*/ 11 h 34"/>
                <a:gd name="T14" fmla="*/ 0 w 55"/>
                <a:gd name="T15" fmla="*/ 23 h 34"/>
                <a:gd name="T16" fmla="*/ 12 w 55"/>
                <a:gd name="T17" fmla="*/ 34 h 34"/>
                <a:gd name="T18" fmla="*/ 24 w 55"/>
                <a:gd name="T19" fmla="*/ 34 h 34"/>
                <a:gd name="T20" fmla="*/ 24 w 55"/>
                <a:gd name="T21" fmla="*/ 33 h 34"/>
                <a:gd name="T22" fmla="*/ 38 w 55"/>
                <a:gd name="T23" fmla="*/ 20 h 34"/>
                <a:gd name="T24" fmla="*/ 51 w 55"/>
                <a:gd name="T25" fmla="*/ 31 h 34"/>
                <a:gd name="T26" fmla="*/ 55 w 55"/>
                <a:gd name="T27" fmla="*/ 23 h 34"/>
                <a:gd name="T28" fmla="*/ 43 w 55"/>
                <a:gd name="T2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34">
                  <a:moveTo>
                    <a:pt x="43" y="11"/>
                  </a:moveTo>
                  <a:cubicBezTo>
                    <a:pt x="42" y="11"/>
                    <a:pt x="41" y="12"/>
                    <a:pt x="40" y="12"/>
                  </a:cubicBezTo>
                  <a:cubicBezTo>
                    <a:pt x="40" y="12"/>
                    <a:pt x="40" y="12"/>
                    <a:pt x="40" y="11"/>
                  </a:cubicBezTo>
                  <a:cubicBezTo>
                    <a:pt x="40" y="5"/>
                    <a:pt x="35" y="0"/>
                    <a:pt x="28" y="0"/>
                  </a:cubicBezTo>
                  <a:cubicBezTo>
                    <a:pt x="22" y="0"/>
                    <a:pt x="17" y="5"/>
                    <a:pt x="17" y="11"/>
                  </a:cubicBezTo>
                  <a:cubicBezTo>
                    <a:pt x="17" y="12"/>
                    <a:pt x="17" y="12"/>
                    <a:pt x="17" y="13"/>
                  </a:cubicBezTo>
                  <a:cubicBezTo>
                    <a:pt x="15" y="12"/>
                    <a:pt x="14" y="11"/>
                    <a:pt x="12" y="11"/>
                  </a:cubicBezTo>
                  <a:cubicBezTo>
                    <a:pt x="5" y="11"/>
                    <a:pt x="0" y="17"/>
                    <a:pt x="0" y="23"/>
                  </a:cubicBezTo>
                  <a:cubicBezTo>
                    <a:pt x="0" y="29"/>
                    <a:pt x="5" y="34"/>
                    <a:pt x="12" y="34"/>
                  </a:cubicBezTo>
                  <a:cubicBezTo>
                    <a:pt x="12" y="34"/>
                    <a:pt x="18" y="34"/>
                    <a:pt x="24" y="34"/>
                  </a:cubicBezTo>
                  <a:cubicBezTo>
                    <a:pt x="24" y="34"/>
                    <a:pt x="24" y="33"/>
                    <a:pt x="24" y="33"/>
                  </a:cubicBezTo>
                  <a:cubicBezTo>
                    <a:pt x="24" y="26"/>
                    <a:pt x="30" y="20"/>
                    <a:pt x="38" y="20"/>
                  </a:cubicBezTo>
                  <a:cubicBezTo>
                    <a:pt x="44" y="20"/>
                    <a:pt x="50" y="25"/>
                    <a:pt x="51" y="31"/>
                  </a:cubicBezTo>
                  <a:cubicBezTo>
                    <a:pt x="53" y="29"/>
                    <a:pt x="55" y="26"/>
                    <a:pt x="55" y="23"/>
                  </a:cubicBezTo>
                  <a:cubicBezTo>
                    <a:pt x="55" y="17"/>
                    <a:pt x="50" y="11"/>
                    <a:pt x="43" y="1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9" name="ï$ļiḍé"/>
            <p:cNvSpPr/>
            <p:nvPr/>
          </p:nvSpPr>
          <p:spPr bwMode="auto">
            <a:xfrm>
              <a:off x="4051155" y="2847935"/>
              <a:ext cx="15880" cy="20766"/>
            </a:xfrm>
            <a:custGeom>
              <a:avLst/>
              <a:gdLst>
                <a:gd name="T0" fmla="*/ 4 w 6"/>
                <a:gd name="T1" fmla="*/ 0 h 8"/>
                <a:gd name="T2" fmla="*/ 0 w 6"/>
                <a:gd name="T3" fmla="*/ 0 h 8"/>
                <a:gd name="T4" fmla="*/ 0 w 6"/>
                <a:gd name="T5" fmla="*/ 8 h 8"/>
                <a:gd name="T6" fmla="*/ 4 w 6"/>
                <a:gd name="T7" fmla="*/ 8 h 8"/>
                <a:gd name="T8" fmla="*/ 6 w 6"/>
                <a:gd name="T9" fmla="*/ 6 h 8"/>
                <a:gd name="T10" fmla="*/ 6 w 6"/>
                <a:gd name="T11" fmla="*/ 1 h 8"/>
                <a:gd name="T12" fmla="*/ 4 w 6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8"/>
                    <a:pt x="6" y="7"/>
                    <a:pt x="6" y="6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0"/>
                    <a:pt x="4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0" name="îşļíḋè"/>
            <p:cNvSpPr/>
            <p:nvPr/>
          </p:nvSpPr>
          <p:spPr bwMode="auto">
            <a:xfrm>
              <a:off x="4051155" y="2819839"/>
              <a:ext cx="15880" cy="20766"/>
            </a:xfrm>
            <a:custGeom>
              <a:avLst/>
              <a:gdLst>
                <a:gd name="T0" fmla="*/ 4 w 6"/>
                <a:gd name="T1" fmla="*/ 0 h 8"/>
                <a:gd name="T2" fmla="*/ 0 w 6"/>
                <a:gd name="T3" fmla="*/ 0 h 8"/>
                <a:gd name="T4" fmla="*/ 0 w 6"/>
                <a:gd name="T5" fmla="*/ 8 h 8"/>
                <a:gd name="T6" fmla="*/ 4 w 6"/>
                <a:gd name="T7" fmla="*/ 8 h 8"/>
                <a:gd name="T8" fmla="*/ 6 w 6"/>
                <a:gd name="T9" fmla="*/ 6 h 8"/>
                <a:gd name="T10" fmla="*/ 6 w 6"/>
                <a:gd name="T11" fmla="*/ 1 h 8"/>
                <a:gd name="T12" fmla="*/ 4 w 6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8"/>
                    <a:pt x="6" y="7"/>
                    <a:pt x="6" y="6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0"/>
                    <a:pt x="4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1" name="išļiḓe"/>
            <p:cNvSpPr/>
            <p:nvPr/>
          </p:nvSpPr>
          <p:spPr bwMode="auto">
            <a:xfrm>
              <a:off x="4051155" y="2791744"/>
              <a:ext cx="15880" cy="20766"/>
            </a:xfrm>
            <a:custGeom>
              <a:avLst/>
              <a:gdLst>
                <a:gd name="T0" fmla="*/ 4 w 6"/>
                <a:gd name="T1" fmla="*/ 0 h 8"/>
                <a:gd name="T2" fmla="*/ 0 w 6"/>
                <a:gd name="T3" fmla="*/ 0 h 8"/>
                <a:gd name="T4" fmla="*/ 0 w 6"/>
                <a:gd name="T5" fmla="*/ 8 h 8"/>
                <a:gd name="T6" fmla="*/ 4 w 6"/>
                <a:gd name="T7" fmla="*/ 8 h 8"/>
                <a:gd name="T8" fmla="*/ 6 w 6"/>
                <a:gd name="T9" fmla="*/ 6 h 8"/>
                <a:gd name="T10" fmla="*/ 6 w 6"/>
                <a:gd name="T11" fmla="*/ 2 h 8"/>
                <a:gd name="T12" fmla="*/ 4 w 6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8"/>
                    <a:pt x="6" y="7"/>
                    <a:pt x="6" y="6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2" name="işľîḍè"/>
            <p:cNvSpPr/>
            <p:nvPr/>
          </p:nvSpPr>
          <p:spPr bwMode="auto">
            <a:xfrm>
              <a:off x="3954654" y="2779529"/>
              <a:ext cx="105052" cy="122153"/>
            </a:xfrm>
            <a:custGeom>
              <a:avLst/>
              <a:gdLst>
                <a:gd name="T0" fmla="*/ 38 w 41"/>
                <a:gd name="T1" fmla="*/ 38 h 48"/>
                <a:gd name="T2" fmla="*/ 38 w 41"/>
                <a:gd name="T3" fmla="*/ 44 h 48"/>
                <a:gd name="T4" fmla="*/ 37 w 41"/>
                <a:gd name="T5" fmla="*/ 45 h 48"/>
                <a:gd name="T6" fmla="*/ 4 w 41"/>
                <a:gd name="T7" fmla="*/ 45 h 48"/>
                <a:gd name="T8" fmla="*/ 3 w 41"/>
                <a:gd name="T9" fmla="*/ 44 h 48"/>
                <a:gd name="T10" fmla="*/ 3 w 41"/>
                <a:gd name="T11" fmla="*/ 43 h 48"/>
                <a:gd name="T12" fmla="*/ 33 w 41"/>
                <a:gd name="T13" fmla="*/ 43 h 48"/>
                <a:gd name="T14" fmla="*/ 36 w 41"/>
                <a:gd name="T15" fmla="*/ 40 h 48"/>
                <a:gd name="T16" fmla="*/ 36 w 41"/>
                <a:gd name="T17" fmla="*/ 3 h 48"/>
                <a:gd name="T18" fmla="*/ 33 w 41"/>
                <a:gd name="T19" fmla="*/ 0 h 48"/>
                <a:gd name="T20" fmla="*/ 3 w 41"/>
                <a:gd name="T21" fmla="*/ 0 h 48"/>
                <a:gd name="T22" fmla="*/ 0 w 41"/>
                <a:gd name="T23" fmla="*/ 3 h 48"/>
                <a:gd name="T24" fmla="*/ 0 w 41"/>
                <a:gd name="T25" fmla="*/ 40 h 48"/>
                <a:gd name="T26" fmla="*/ 0 w 41"/>
                <a:gd name="T27" fmla="*/ 40 h 48"/>
                <a:gd name="T28" fmla="*/ 0 w 41"/>
                <a:gd name="T29" fmla="*/ 44 h 48"/>
                <a:gd name="T30" fmla="*/ 4 w 41"/>
                <a:gd name="T31" fmla="*/ 48 h 48"/>
                <a:gd name="T32" fmla="*/ 37 w 41"/>
                <a:gd name="T33" fmla="*/ 48 h 48"/>
                <a:gd name="T34" fmla="*/ 41 w 41"/>
                <a:gd name="T35" fmla="*/ 44 h 48"/>
                <a:gd name="T36" fmla="*/ 41 w 41"/>
                <a:gd name="T37" fmla="*/ 38 h 48"/>
                <a:gd name="T38" fmla="*/ 38 w 41"/>
                <a:gd name="T39" fmla="*/ 38 h 48"/>
                <a:gd name="T40" fmla="*/ 13 w 41"/>
                <a:gd name="T41" fmla="*/ 13 h 48"/>
                <a:gd name="T42" fmla="*/ 18 w 41"/>
                <a:gd name="T43" fmla="*/ 9 h 48"/>
                <a:gd name="T44" fmla="*/ 23 w 41"/>
                <a:gd name="T45" fmla="*/ 13 h 48"/>
                <a:gd name="T46" fmla="*/ 24 w 41"/>
                <a:gd name="T47" fmla="*/ 15 h 48"/>
                <a:gd name="T48" fmla="*/ 23 w 41"/>
                <a:gd name="T49" fmla="*/ 17 h 48"/>
                <a:gd name="T50" fmla="*/ 23 w 41"/>
                <a:gd name="T51" fmla="*/ 17 h 48"/>
                <a:gd name="T52" fmla="*/ 18 w 41"/>
                <a:gd name="T53" fmla="*/ 21 h 48"/>
                <a:gd name="T54" fmla="*/ 14 w 41"/>
                <a:gd name="T55" fmla="*/ 17 h 48"/>
                <a:gd name="T56" fmla="*/ 14 w 41"/>
                <a:gd name="T57" fmla="*/ 17 h 48"/>
                <a:gd name="T58" fmla="*/ 12 w 41"/>
                <a:gd name="T59" fmla="*/ 15 h 48"/>
                <a:gd name="T60" fmla="*/ 13 w 41"/>
                <a:gd name="T61" fmla="*/ 13 h 48"/>
                <a:gd name="T62" fmla="*/ 9 w 41"/>
                <a:gd name="T63" fmla="*/ 26 h 48"/>
                <a:gd name="T64" fmla="*/ 13 w 41"/>
                <a:gd name="T65" fmla="*/ 21 h 48"/>
                <a:gd name="T66" fmla="*/ 15 w 41"/>
                <a:gd name="T67" fmla="*/ 21 h 48"/>
                <a:gd name="T68" fmla="*/ 17 w 41"/>
                <a:gd name="T69" fmla="*/ 27 h 48"/>
                <a:gd name="T70" fmla="*/ 18 w 41"/>
                <a:gd name="T71" fmla="*/ 24 h 48"/>
                <a:gd name="T72" fmla="*/ 17 w 41"/>
                <a:gd name="T73" fmla="*/ 22 h 48"/>
                <a:gd name="T74" fmla="*/ 17 w 41"/>
                <a:gd name="T75" fmla="*/ 22 h 48"/>
                <a:gd name="T76" fmla="*/ 18 w 41"/>
                <a:gd name="T77" fmla="*/ 22 h 48"/>
                <a:gd name="T78" fmla="*/ 20 w 41"/>
                <a:gd name="T79" fmla="*/ 22 h 48"/>
                <a:gd name="T80" fmla="*/ 20 w 41"/>
                <a:gd name="T81" fmla="*/ 22 h 48"/>
                <a:gd name="T82" fmla="*/ 19 w 41"/>
                <a:gd name="T83" fmla="*/ 24 h 48"/>
                <a:gd name="T84" fmla="*/ 20 w 41"/>
                <a:gd name="T85" fmla="*/ 26 h 48"/>
                <a:gd name="T86" fmla="*/ 21 w 41"/>
                <a:gd name="T87" fmla="*/ 21 h 48"/>
                <a:gd name="T88" fmla="*/ 23 w 41"/>
                <a:gd name="T89" fmla="*/ 21 h 48"/>
                <a:gd name="T90" fmla="*/ 28 w 41"/>
                <a:gd name="T91" fmla="*/ 26 h 48"/>
                <a:gd name="T92" fmla="*/ 28 w 41"/>
                <a:gd name="T93" fmla="*/ 31 h 48"/>
                <a:gd name="T94" fmla="*/ 9 w 41"/>
                <a:gd name="T95" fmla="*/ 31 h 48"/>
                <a:gd name="T96" fmla="*/ 9 w 41"/>
                <a:gd name="T97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1" h="48">
                  <a:moveTo>
                    <a:pt x="38" y="38"/>
                  </a:moveTo>
                  <a:cubicBezTo>
                    <a:pt x="38" y="44"/>
                    <a:pt x="38" y="44"/>
                    <a:pt x="38" y="44"/>
                  </a:cubicBezTo>
                  <a:cubicBezTo>
                    <a:pt x="38" y="45"/>
                    <a:pt x="37" y="45"/>
                    <a:pt x="37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5"/>
                    <a:pt x="3" y="45"/>
                    <a:pt x="3" y="44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5" y="43"/>
                    <a:pt x="36" y="42"/>
                    <a:pt x="36" y="40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1"/>
                    <a:pt x="35" y="0"/>
                    <a:pt x="3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6"/>
                    <a:pt x="2" y="48"/>
                    <a:pt x="4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9" y="48"/>
                    <a:pt x="41" y="46"/>
                    <a:pt x="41" y="44"/>
                  </a:cubicBezTo>
                  <a:cubicBezTo>
                    <a:pt x="41" y="38"/>
                    <a:pt x="41" y="38"/>
                    <a:pt x="41" y="38"/>
                  </a:cubicBezTo>
                  <a:lnTo>
                    <a:pt x="38" y="38"/>
                  </a:lnTo>
                  <a:close/>
                  <a:moveTo>
                    <a:pt x="13" y="13"/>
                  </a:moveTo>
                  <a:cubicBezTo>
                    <a:pt x="14" y="10"/>
                    <a:pt x="16" y="9"/>
                    <a:pt x="18" y="9"/>
                  </a:cubicBezTo>
                  <a:cubicBezTo>
                    <a:pt x="21" y="9"/>
                    <a:pt x="23" y="10"/>
                    <a:pt x="23" y="13"/>
                  </a:cubicBezTo>
                  <a:cubicBezTo>
                    <a:pt x="24" y="14"/>
                    <a:pt x="24" y="14"/>
                    <a:pt x="24" y="15"/>
                  </a:cubicBezTo>
                  <a:cubicBezTo>
                    <a:pt x="24" y="16"/>
                    <a:pt x="24" y="17"/>
                    <a:pt x="23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2" y="19"/>
                    <a:pt x="20" y="21"/>
                    <a:pt x="18" y="21"/>
                  </a:cubicBezTo>
                  <a:cubicBezTo>
                    <a:pt x="16" y="21"/>
                    <a:pt x="15" y="19"/>
                    <a:pt x="14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7"/>
                    <a:pt x="12" y="16"/>
                    <a:pt x="12" y="15"/>
                  </a:cubicBezTo>
                  <a:cubicBezTo>
                    <a:pt x="12" y="14"/>
                    <a:pt x="13" y="14"/>
                    <a:pt x="13" y="13"/>
                  </a:cubicBezTo>
                  <a:close/>
                  <a:moveTo>
                    <a:pt x="9" y="26"/>
                  </a:moveTo>
                  <a:cubicBezTo>
                    <a:pt x="9" y="23"/>
                    <a:pt x="11" y="21"/>
                    <a:pt x="13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8" y="22"/>
                    <a:pt x="18" y="22"/>
                  </a:cubicBezTo>
                  <a:cubicBezTo>
                    <a:pt x="19" y="22"/>
                    <a:pt x="19" y="22"/>
                    <a:pt x="20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6" y="21"/>
                    <a:pt x="28" y="23"/>
                    <a:pt x="28" y="26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9" y="31"/>
                    <a:pt x="9" y="31"/>
                    <a:pt x="9" y="31"/>
                  </a:cubicBezTo>
                  <a:lnTo>
                    <a:pt x="9" y="26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3" name="îṡ1îḓé"/>
            <p:cNvSpPr/>
            <p:nvPr/>
          </p:nvSpPr>
          <p:spPr bwMode="auto">
            <a:xfrm>
              <a:off x="3530782" y="4013276"/>
              <a:ext cx="183230" cy="183230"/>
            </a:xfrm>
            <a:custGeom>
              <a:avLst/>
              <a:gdLst>
                <a:gd name="T0" fmla="*/ 68 w 72"/>
                <a:gd name="T1" fmla="*/ 22 h 72"/>
                <a:gd name="T2" fmla="*/ 62 w 72"/>
                <a:gd name="T3" fmla="*/ 20 h 72"/>
                <a:gd name="T4" fmla="*/ 58 w 72"/>
                <a:gd name="T5" fmla="*/ 24 h 72"/>
                <a:gd name="T6" fmla="*/ 61 w 72"/>
                <a:gd name="T7" fmla="*/ 36 h 72"/>
                <a:gd name="T8" fmla="*/ 36 w 72"/>
                <a:gd name="T9" fmla="*/ 61 h 72"/>
                <a:gd name="T10" fmla="*/ 11 w 72"/>
                <a:gd name="T11" fmla="*/ 36 h 72"/>
                <a:gd name="T12" fmla="*/ 36 w 72"/>
                <a:gd name="T13" fmla="*/ 11 h 72"/>
                <a:gd name="T14" fmla="*/ 49 w 72"/>
                <a:gd name="T15" fmla="*/ 15 h 72"/>
                <a:gd name="T16" fmla="*/ 53 w 72"/>
                <a:gd name="T17" fmla="*/ 10 h 72"/>
                <a:gd name="T18" fmla="*/ 50 w 72"/>
                <a:gd name="T19" fmla="*/ 4 h 72"/>
                <a:gd name="T20" fmla="*/ 50 w 72"/>
                <a:gd name="T21" fmla="*/ 3 h 72"/>
                <a:gd name="T22" fmla="*/ 36 w 72"/>
                <a:gd name="T23" fmla="*/ 0 h 72"/>
                <a:gd name="T24" fmla="*/ 0 w 72"/>
                <a:gd name="T25" fmla="*/ 36 h 72"/>
                <a:gd name="T26" fmla="*/ 36 w 72"/>
                <a:gd name="T27" fmla="*/ 72 h 72"/>
                <a:gd name="T28" fmla="*/ 72 w 72"/>
                <a:gd name="T29" fmla="*/ 36 h 72"/>
                <a:gd name="T30" fmla="*/ 69 w 72"/>
                <a:gd name="T31" fmla="*/ 23 h 72"/>
                <a:gd name="T32" fmla="*/ 68 w 72"/>
                <a:gd name="T33" fmla="*/ 2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2" h="72">
                  <a:moveTo>
                    <a:pt x="68" y="22"/>
                  </a:moveTo>
                  <a:cubicBezTo>
                    <a:pt x="62" y="20"/>
                    <a:pt x="62" y="20"/>
                    <a:pt x="62" y="20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60" y="28"/>
                    <a:pt x="61" y="32"/>
                    <a:pt x="61" y="36"/>
                  </a:cubicBezTo>
                  <a:cubicBezTo>
                    <a:pt x="61" y="50"/>
                    <a:pt x="50" y="61"/>
                    <a:pt x="36" y="61"/>
                  </a:cubicBezTo>
                  <a:cubicBezTo>
                    <a:pt x="22" y="61"/>
                    <a:pt x="11" y="50"/>
                    <a:pt x="11" y="36"/>
                  </a:cubicBezTo>
                  <a:cubicBezTo>
                    <a:pt x="11" y="22"/>
                    <a:pt x="22" y="11"/>
                    <a:pt x="36" y="11"/>
                  </a:cubicBezTo>
                  <a:cubicBezTo>
                    <a:pt x="41" y="11"/>
                    <a:pt x="45" y="13"/>
                    <a:pt x="49" y="15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46" y="1"/>
                    <a:pt x="41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56"/>
                    <a:pt x="16" y="72"/>
                    <a:pt x="36" y="72"/>
                  </a:cubicBezTo>
                  <a:cubicBezTo>
                    <a:pt x="56" y="72"/>
                    <a:pt x="72" y="56"/>
                    <a:pt x="72" y="36"/>
                  </a:cubicBezTo>
                  <a:cubicBezTo>
                    <a:pt x="72" y="31"/>
                    <a:pt x="71" y="27"/>
                    <a:pt x="69" y="23"/>
                  </a:cubicBezTo>
                  <a:lnTo>
                    <a:pt x="68" y="2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4" name="îşlíḓè"/>
            <p:cNvSpPr/>
            <p:nvPr/>
          </p:nvSpPr>
          <p:spPr bwMode="auto">
            <a:xfrm>
              <a:off x="3617511" y="3986403"/>
              <a:ext cx="124596" cy="123375"/>
            </a:xfrm>
            <a:custGeom>
              <a:avLst/>
              <a:gdLst>
                <a:gd name="T0" fmla="*/ 42 w 49"/>
                <a:gd name="T1" fmla="*/ 7 h 49"/>
                <a:gd name="T2" fmla="*/ 38 w 49"/>
                <a:gd name="T3" fmla="*/ 7 h 49"/>
                <a:gd name="T4" fmla="*/ 37 w 49"/>
                <a:gd name="T5" fmla="*/ 9 h 49"/>
                <a:gd name="T6" fmla="*/ 33 w 49"/>
                <a:gd name="T7" fmla="*/ 0 h 49"/>
                <a:gd name="T8" fmla="*/ 20 w 49"/>
                <a:gd name="T9" fmla="*/ 14 h 49"/>
                <a:gd name="T10" fmla="*/ 23 w 49"/>
                <a:gd name="T11" fmla="*/ 22 h 49"/>
                <a:gd name="T12" fmla="*/ 1 w 49"/>
                <a:gd name="T13" fmla="*/ 44 h 49"/>
                <a:gd name="T14" fmla="*/ 1 w 49"/>
                <a:gd name="T15" fmla="*/ 48 h 49"/>
                <a:gd name="T16" fmla="*/ 5 w 49"/>
                <a:gd name="T17" fmla="*/ 48 h 49"/>
                <a:gd name="T18" fmla="*/ 27 w 49"/>
                <a:gd name="T19" fmla="*/ 26 h 49"/>
                <a:gd name="T20" fmla="*/ 36 w 49"/>
                <a:gd name="T21" fmla="*/ 30 h 49"/>
                <a:gd name="T22" fmla="*/ 49 w 49"/>
                <a:gd name="T23" fmla="*/ 17 h 49"/>
                <a:gd name="T24" fmla="*/ 41 w 49"/>
                <a:gd name="T25" fmla="*/ 13 h 49"/>
                <a:gd name="T26" fmla="*/ 42 w 49"/>
                <a:gd name="T27" fmla="*/ 11 h 49"/>
                <a:gd name="T28" fmla="*/ 42 w 49"/>
                <a:gd name="T29" fmla="*/ 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49">
                  <a:moveTo>
                    <a:pt x="42" y="7"/>
                  </a:moveTo>
                  <a:cubicBezTo>
                    <a:pt x="41" y="6"/>
                    <a:pt x="40" y="6"/>
                    <a:pt x="38" y="7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5"/>
                    <a:pt x="0" y="47"/>
                    <a:pt x="1" y="48"/>
                  </a:cubicBezTo>
                  <a:cubicBezTo>
                    <a:pt x="2" y="49"/>
                    <a:pt x="4" y="49"/>
                    <a:pt x="5" y="48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3" y="10"/>
                    <a:pt x="43" y="8"/>
                    <a:pt x="42" y="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5" name="îŝ1îḍê"/>
            <p:cNvSpPr/>
            <p:nvPr/>
          </p:nvSpPr>
          <p:spPr bwMode="auto">
            <a:xfrm>
              <a:off x="3577200" y="4059694"/>
              <a:ext cx="91615" cy="90393"/>
            </a:xfrm>
            <a:custGeom>
              <a:avLst/>
              <a:gdLst>
                <a:gd name="T0" fmla="*/ 24 w 36"/>
                <a:gd name="T1" fmla="*/ 22 h 36"/>
                <a:gd name="T2" fmla="*/ 15 w 36"/>
                <a:gd name="T3" fmla="*/ 22 h 36"/>
                <a:gd name="T4" fmla="*/ 15 w 36"/>
                <a:gd name="T5" fmla="*/ 13 h 36"/>
                <a:gd name="T6" fmla="*/ 25 w 36"/>
                <a:gd name="T7" fmla="*/ 2 h 36"/>
                <a:gd name="T8" fmla="*/ 18 w 36"/>
                <a:gd name="T9" fmla="*/ 0 h 36"/>
                <a:gd name="T10" fmla="*/ 0 w 36"/>
                <a:gd name="T11" fmla="*/ 18 h 36"/>
                <a:gd name="T12" fmla="*/ 18 w 36"/>
                <a:gd name="T13" fmla="*/ 36 h 36"/>
                <a:gd name="T14" fmla="*/ 36 w 36"/>
                <a:gd name="T15" fmla="*/ 18 h 36"/>
                <a:gd name="T16" fmla="*/ 34 w 36"/>
                <a:gd name="T17" fmla="*/ 11 h 36"/>
                <a:gd name="T18" fmla="*/ 24 w 36"/>
                <a:gd name="T19" fmla="*/ 2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24" y="22"/>
                  </a:moveTo>
                  <a:cubicBezTo>
                    <a:pt x="21" y="24"/>
                    <a:pt x="17" y="24"/>
                    <a:pt x="15" y="22"/>
                  </a:cubicBezTo>
                  <a:cubicBezTo>
                    <a:pt x="12" y="19"/>
                    <a:pt x="12" y="15"/>
                    <a:pt x="15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3" y="1"/>
                    <a:pt x="21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ubicBezTo>
                    <a:pt x="28" y="36"/>
                    <a:pt x="36" y="28"/>
                    <a:pt x="36" y="18"/>
                  </a:cubicBezTo>
                  <a:cubicBezTo>
                    <a:pt x="36" y="16"/>
                    <a:pt x="35" y="13"/>
                    <a:pt x="34" y="11"/>
                  </a:cubicBezTo>
                  <a:lnTo>
                    <a:pt x="24" y="2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6" name="ïSļiďe"/>
            <p:cNvSpPr/>
            <p:nvPr/>
          </p:nvSpPr>
          <p:spPr bwMode="auto">
            <a:xfrm>
              <a:off x="3798298" y="2845492"/>
              <a:ext cx="191781" cy="188116"/>
            </a:xfrm>
            <a:custGeom>
              <a:avLst/>
              <a:gdLst>
                <a:gd name="T0" fmla="*/ 40 w 76"/>
                <a:gd name="T1" fmla="*/ 68 h 74"/>
                <a:gd name="T2" fmla="*/ 40 w 76"/>
                <a:gd name="T3" fmla="*/ 63 h 74"/>
                <a:gd name="T4" fmla="*/ 32 w 76"/>
                <a:gd name="T5" fmla="*/ 56 h 74"/>
                <a:gd name="T6" fmla="*/ 38 w 76"/>
                <a:gd name="T7" fmla="*/ 43 h 74"/>
                <a:gd name="T8" fmla="*/ 51 w 76"/>
                <a:gd name="T9" fmla="*/ 50 h 74"/>
                <a:gd name="T10" fmla="*/ 49 w 76"/>
                <a:gd name="T11" fmla="*/ 60 h 74"/>
                <a:gd name="T12" fmla="*/ 51 w 76"/>
                <a:gd name="T13" fmla="*/ 63 h 74"/>
                <a:gd name="T14" fmla="*/ 59 w 76"/>
                <a:gd name="T15" fmla="*/ 59 h 74"/>
                <a:gd name="T16" fmla="*/ 61 w 76"/>
                <a:gd name="T17" fmla="*/ 55 h 74"/>
                <a:gd name="T18" fmla="*/ 56 w 76"/>
                <a:gd name="T19" fmla="*/ 41 h 74"/>
                <a:gd name="T20" fmla="*/ 57 w 76"/>
                <a:gd name="T21" fmla="*/ 40 h 74"/>
                <a:gd name="T22" fmla="*/ 68 w 76"/>
                <a:gd name="T23" fmla="*/ 43 h 74"/>
                <a:gd name="T24" fmla="*/ 75 w 76"/>
                <a:gd name="T25" fmla="*/ 29 h 74"/>
                <a:gd name="T26" fmla="*/ 62 w 76"/>
                <a:gd name="T27" fmla="*/ 23 h 74"/>
                <a:gd name="T28" fmla="*/ 55 w 76"/>
                <a:gd name="T29" fmla="*/ 31 h 74"/>
                <a:gd name="T30" fmla="*/ 52 w 76"/>
                <a:gd name="T31" fmla="*/ 31 h 74"/>
                <a:gd name="T32" fmla="*/ 48 w 76"/>
                <a:gd name="T33" fmla="*/ 16 h 74"/>
                <a:gd name="T34" fmla="*/ 45 w 76"/>
                <a:gd name="T35" fmla="*/ 14 h 74"/>
                <a:gd name="T36" fmla="*/ 29 w 76"/>
                <a:gd name="T37" fmla="*/ 21 h 74"/>
                <a:gd name="T38" fmla="*/ 28 w 76"/>
                <a:gd name="T39" fmla="*/ 19 h 74"/>
                <a:gd name="T40" fmla="*/ 30 w 76"/>
                <a:gd name="T41" fmla="*/ 8 h 74"/>
                <a:gd name="T42" fmla="*/ 17 w 76"/>
                <a:gd name="T43" fmla="*/ 2 h 74"/>
                <a:gd name="T44" fmla="*/ 10 w 76"/>
                <a:gd name="T45" fmla="*/ 15 h 74"/>
                <a:gd name="T46" fmla="*/ 18 w 76"/>
                <a:gd name="T47" fmla="*/ 22 h 74"/>
                <a:gd name="T48" fmla="*/ 19 w 76"/>
                <a:gd name="T49" fmla="*/ 24 h 74"/>
                <a:gd name="T50" fmla="*/ 2 w 76"/>
                <a:gd name="T51" fmla="*/ 28 h 74"/>
                <a:gd name="T52" fmla="*/ 0 w 76"/>
                <a:gd name="T53" fmla="*/ 32 h 74"/>
                <a:gd name="T54" fmla="*/ 4 w 76"/>
                <a:gd name="T55" fmla="*/ 48 h 74"/>
                <a:gd name="T56" fmla="*/ 7 w 76"/>
                <a:gd name="T57" fmla="*/ 47 h 74"/>
                <a:gd name="T58" fmla="*/ 14 w 76"/>
                <a:gd name="T59" fmla="*/ 39 h 74"/>
                <a:gd name="T60" fmla="*/ 27 w 76"/>
                <a:gd name="T61" fmla="*/ 46 h 74"/>
                <a:gd name="T62" fmla="*/ 21 w 76"/>
                <a:gd name="T63" fmla="*/ 59 h 74"/>
                <a:gd name="T64" fmla="*/ 10 w 76"/>
                <a:gd name="T65" fmla="*/ 57 h 74"/>
                <a:gd name="T66" fmla="*/ 8 w 76"/>
                <a:gd name="T67" fmla="*/ 58 h 74"/>
                <a:gd name="T68" fmla="*/ 13 w 76"/>
                <a:gd name="T69" fmla="*/ 71 h 74"/>
                <a:gd name="T70" fmla="*/ 17 w 76"/>
                <a:gd name="T71" fmla="*/ 73 h 74"/>
                <a:gd name="T72" fmla="*/ 40 w 76"/>
                <a:gd name="T73" fmla="*/ 6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6" h="74">
                  <a:moveTo>
                    <a:pt x="40" y="68"/>
                  </a:moveTo>
                  <a:cubicBezTo>
                    <a:pt x="40" y="63"/>
                    <a:pt x="40" y="63"/>
                    <a:pt x="40" y="63"/>
                  </a:cubicBezTo>
                  <a:cubicBezTo>
                    <a:pt x="36" y="63"/>
                    <a:pt x="33" y="60"/>
                    <a:pt x="32" y="56"/>
                  </a:cubicBezTo>
                  <a:cubicBezTo>
                    <a:pt x="30" y="51"/>
                    <a:pt x="33" y="45"/>
                    <a:pt x="38" y="43"/>
                  </a:cubicBezTo>
                  <a:cubicBezTo>
                    <a:pt x="44" y="41"/>
                    <a:pt x="50" y="44"/>
                    <a:pt x="51" y="50"/>
                  </a:cubicBezTo>
                  <a:cubicBezTo>
                    <a:pt x="53" y="54"/>
                    <a:pt x="52" y="58"/>
                    <a:pt x="49" y="60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6" y="61"/>
                    <a:pt x="59" y="59"/>
                    <a:pt x="59" y="59"/>
                  </a:cubicBezTo>
                  <a:cubicBezTo>
                    <a:pt x="61" y="59"/>
                    <a:pt x="62" y="57"/>
                    <a:pt x="61" y="55"/>
                  </a:cubicBezTo>
                  <a:cubicBezTo>
                    <a:pt x="61" y="55"/>
                    <a:pt x="59" y="49"/>
                    <a:pt x="56" y="41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60" y="43"/>
                    <a:pt x="64" y="44"/>
                    <a:pt x="68" y="43"/>
                  </a:cubicBezTo>
                  <a:cubicBezTo>
                    <a:pt x="73" y="41"/>
                    <a:pt x="76" y="35"/>
                    <a:pt x="75" y="29"/>
                  </a:cubicBezTo>
                  <a:cubicBezTo>
                    <a:pt x="73" y="24"/>
                    <a:pt x="67" y="21"/>
                    <a:pt x="62" y="23"/>
                  </a:cubicBezTo>
                  <a:cubicBezTo>
                    <a:pt x="58" y="24"/>
                    <a:pt x="55" y="27"/>
                    <a:pt x="55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0" y="25"/>
                    <a:pt x="49" y="20"/>
                    <a:pt x="48" y="16"/>
                  </a:cubicBezTo>
                  <a:cubicBezTo>
                    <a:pt x="47" y="14"/>
                    <a:pt x="46" y="13"/>
                    <a:pt x="45" y="14"/>
                  </a:cubicBezTo>
                  <a:cubicBezTo>
                    <a:pt x="45" y="14"/>
                    <a:pt x="37" y="17"/>
                    <a:pt x="29" y="21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30" y="16"/>
                    <a:pt x="31" y="12"/>
                    <a:pt x="30" y="8"/>
                  </a:cubicBezTo>
                  <a:cubicBezTo>
                    <a:pt x="28" y="3"/>
                    <a:pt x="22" y="0"/>
                    <a:pt x="17" y="2"/>
                  </a:cubicBezTo>
                  <a:cubicBezTo>
                    <a:pt x="12" y="4"/>
                    <a:pt x="9" y="9"/>
                    <a:pt x="10" y="15"/>
                  </a:cubicBezTo>
                  <a:cubicBezTo>
                    <a:pt x="12" y="19"/>
                    <a:pt x="15" y="21"/>
                    <a:pt x="18" y="22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2" y="27"/>
                    <a:pt x="5" y="28"/>
                    <a:pt x="2" y="28"/>
                  </a:cubicBezTo>
                  <a:cubicBezTo>
                    <a:pt x="1" y="29"/>
                    <a:pt x="0" y="30"/>
                    <a:pt x="0" y="32"/>
                  </a:cubicBezTo>
                  <a:cubicBezTo>
                    <a:pt x="0" y="35"/>
                    <a:pt x="1" y="41"/>
                    <a:pt x="4" y="48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8" y="44"/>
                    <a:pt x="11" y="41"/>
                    <a:pt x="14" y="39"/>
                  </a:cubicBezTo>
                  <a:cubicBezTo>
                    <a:pt x="20" y="38"/>
                    <a:pt x="26" y="41"/>
                    <a:pt x="27" y="46"/>
                  </a:cubicBezTo>
                  <a:cubicBezTo>
                    <a:pt x="29" y="52"/>
                    <a:pt x="26" y="57"/>
                    <a:pt x="21" y="59"/>
                  </a:cubicBezTo>
                  <a:cubicBezTo>
                    <a:pt x="17" y="61"/>
                    <a:pt x="13" y="59"/>
                    <a:pt x="10" y="57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10" y="66"/>
                    <a:pt x="13" y="71"/>
                    <a:pt x="13" y="71"/>
                  </a:cubicBezTo>
                  <a:cubicBezTo>
                    <a:pt x="14" y="73"/>
                    <a:pt x="14" y="73"/>
                    <a:pt x="17" y="73"/>
                  </a:cubicBezTo>
                  <a:cubicBezTo>
                    <a:pt x="22" y="74"/>
                    <a:pt x="32" y="71"/>
                    <a:pt x="40" y="6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7" name="íşlîḍé"/>
            <p:cNvSpPr/>
            <p:nvPr/>
          </p:nvSpPr>
          <p:spPr bwMode="auto">
            <a:xfrm>
              <a:off x="4429830" y="3208286"/>
              <a:ext cx="73292" cy="78178"/>
            </a:xfrm>
            <a:custGeom>
              <a:avLst/>
              <a:gdLst>
                <a:gd name="T0" fmla="*/ 0 w 29"/>
                <a:gd name="T1" fmla="*/ 31 h 31"/>
                <a:gd name="T2" fmla="*/ 29 w 29"/>
                <a:gd name="T3" fmla="*/ 19 h 31"/>
                <a:gd name="T4" fmla="*/ 0 w 29"/>
                <a:gd name="T5" fmla="*/ 0 h 31"/>
                <a:gd name="T6" fmla="*/ 0 w 29"/>
                <a:gd name="T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1">
                  <a:moveTo>
                    <a:pt x="0" y="31"/>
                  </a:moveTo>
                  <a:cubicBezTo>
                    <a:pt x="29" y="19"/>
                    <a:pt x="29" y="19"/>
                    <a:pt x="29" y="19"/>
                  </a:cubicBezTo>
                  <a:cubicBezTo>
                    <a:pt x="24" y="8"/>
                    <a:pt x="13" y="0"/>
                    <a:pt x="0" y="0"/>
                  </a:cubicBezTo>
                  <a:lnTo>
                    <a:pt x="0" y="3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8" name="ïṩḻíḍe"/>
            <p:cNvSpPr/>
            <p:nvPr/>
          </p:nvSpPr>
          <p:spPr bwMode="auto">
            <a:xfrm>
              <a:off x="4343101" y="3208286"/>
              <a:ext cx="131925" cy="169793"/>
            </a:xfrm>
            <a:custGeom>
              <a:avLst/>
              <a:gdLst>
                <a:gd name="T0" fmla="*/ 32 w 52"/>
                <a:gd name="T1" fmla="*/ 34 h 67"/>
                <a:gd name="T2" fmla="*/ 32 w 52"/>
                <a:gd name="T3" fmla="*/ 0 h 67"/>
                <a:gd name="T4" fmla="*/ 0 w 52"/>
                <a:gd name="T5" fmla="*/ 33 h 67"/>
                <a:gd name="T6" fmla="*/ 33 w 52"/>
                <a:gd name="T7" fmla="*/ 67 h 67"/>
                <a:gd name="T8" fmla="*/ 51 w 52"/>
                <a:gd name="T9" fmla="*/ 62 h 67"/>
                <a:gd name="T10" fmla="*/ 51 w 52"/>
                <a:gd name="T11" fmla="*/ 62 h 67"/>
                <a:gd name="T12" fmla="*/ 52 w 52"/>
                <a:gd name="T13" fmla="*/ 61 h 67"/>
                <a:gd name="T14" fmla="*/ 52 w 52"/>
                <a:gd name="T15" fmla="*/ 61 h 67"/>
                <a:gd name="T16" fmla="*/ 52 w 52"/>
                <a:gd name="T17" fmla="*/ 61 h 67"/>
                <a:gd name="T18" fmla="*/ 32 w 52"/>
                <a:gd name="T19" fmla="*/ 3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67">
                  <a:moveTo>
                    <a:pt x="32" y="34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5"/>
                    <a:pt x="0" y="33"/>
                  </a:cubicBezTo>
                  <a:cubicBezTo>
                    <a:pt x="0" y="52"/>
                    <a:pt x="15" y="67"/>
                    <a:pt x="33" y="67"/>
                  </a:cubicBezTo>
                  <a:cubicBezTo>
                    <a:pt x="40" y="67"/>
                    <a:pt x="46" y="65"/>
                    <a:pt x="51" y="62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lnTo>
                    <a:pt x="32" y="3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9" name="îSlïḑè"/>
            <p:cNvSpPr/>
            <p:nvPr/>
          </p:nvSpPr>
          <p:spPr bwMode="auto">
            <a:xfrm>
              <a:off x="4432273" y="3260813"/>
              <a:ext cx="80621" cy="96501"/>
            </a:xfrm>
            <a:custGeom>
              <a:avLst/>
              <a:gdLst>
                <a:gd name="T0" fmla="*/ 32 w 32"/>
                <a:gd name="T1" fmla="*/ 12 h 38"/>
                <a:gd name="T2" fmla="*/ 29 w 32"/>
                <a:gd name="T3" fmla="*/ 0 h 38"/>
                <a:gd name="T4" fmla="*/ 0 w 32"/>
                <a:gd name="T5" fmla="*/ 13 h 38"/>
                <a:gd name="T6" fmla="*/ 19 w 32"/>
                <a:gd name="T7" fmla="*/ 38 h 38"/>
                <a:gd name="T8" fmla="*/ 32 w 32"/>
                <a:gd name="T9" fmla="*/ 1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8">
                  <a:moveTo>
                    <a:pt x="32" y="12"/>
                  </a:moveTo>
                  <a:cubicBezTo>
                    <a:pt x="32" y="8"/>
                    <a:pt x="31" y="4"/>
                    <a:pt x="2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27" y="32"/>
                    <a:pt x="32" y="23"/>
                    <a:pt x="32" y="1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0" name="iṥ1iḑe"/>
            <p:cNvSpPr/>
            <p:nvPr/>
          </p:nvSpPr>
          <p:spPr bwMode="auto">
            <a:xfrm>
              <a:off x="3810513" y="3392738"/>
              <a:ext cx="139255" cy="131925"/>
            </a:xfrm>
            <a:custGeom>
              <a:avLst/>
              <a:gdLst>
                <a:gd name="T0" fmla="*/ 29 w 55"/>
                <a:gd name="T1" fmla="*/ 4 h 52"/>
                <a:gd name="T2" fmla="*/ 29 w 55"/>
                <a:gd name="T3" fmla="*/ 0 h 52"/>
                <a:gd name="T4" fmla="*/ 27 w 55"/>
                <a:gd name="T5" fmla="*/ 0 h 52"/>
                <a:gd name="T6" fmla="*/ 27 w 55"/>
                <a:gd name="T7" fmla="*/ 4 h 52"/>
                <a:gd name="T8" fmla="*/ 0 w 55"/>
                <a:gd name="T9" fmla="*/ 31 h 52"/>
                <a:gd name="T10" fmla="*/ 0 w 55"/>
                <a:gd name="T11" fmla="*/ 34 h 52"/>
                <a:gd name="T12" fmla="*/ 2 w 55"/>
                <a:gd name="T13" fmla="*/ 34 h 52"/>
                <a:gd name="T14" fmla="*/ 8 w 55"/>
                <a:gd name="T15" fmla="*/ 28 h 52"/>
                <a:gd name="T16" fmla="*/ 14 w 55"/>
                <a:gd name="T17" fmla="*/ 34 h 52"/>
                <a:gd name="T18" fmla="*/ 15 w 55"/>
                <a:gd name="T19" fmla="*/ 34 h 52"/>
                <a:gd name="T20" fmla="*/ 21 w 55"/>
                <a:gd name="T21" fmla="*/ 28 h 52"/>
                <a:gd name="T22" fmla="*/ 27 w 55"/>
                <a:gd name="T23" fmla="*/ 33 h 52"/>
                <a:gd name="T24" fmla="*/ 27 w 55"/>
                <a:gd name="T25" fmla="*/ 48 h 52"/>
                <a:gd name="T26" fmla="*/ 31 w 55"/>
                <a:gd name="T27" fmla="*/ 52 h 52"/>
                <a:gd name="T28" fmla="*/ 35 w 55"/>
                <a:gd name="T29" fmla="*/ 48 h 52"/>
                <a:gd name="T30" fmla="*/ 33 w 55"/>
                <a:gd name="T31" fmla="*/ 48 h 52"/>
                <a:gd name="T32" fmla="*/ 31 w 55"/>
                <a:gd name="T33" fmla="*/ 50 h 52"/>
                <a:gd name="T34" fmla="*/ 29 w 55"/>
                <a:gd name="T35" fmla="*/ 48 h 52"/>
                <a:gd name="T36" fmla="*/ 29 w 55"/>
                <a:gd name="T37" fmla="*/ 34 h 52"/>
                <a:gd name="T38" fmla="*/ 34 w 55"/>
                <a:gd name="T39" fmla="*/ 28 h 52"/>
                <a:gd name="T40" fmla="*/ 40 w 55"/>
                <a:gd name="T41" fmla="*/ 34 h 52"/>
                <a:gd name="T42" fmla="*/ 42 w 55"/>
                <a:gd name="T43" fmla="*/ 34 h 52"/>
                <a:gd name="T44" fmla="*/ 47 w 55"/>
                <a:gd name="T45" fmla="*/ 28 h 52"/>
                <a:gd name="T46" fmla="*/ 53 w 55"/>
                <a:gd name="T47" fmla="*/ 34 h 52"/>
                <a:gd name="T48" fmla="*/ 55 w 55"/>
                <a:gd name="T49" fmla="*/ 34 h 52"/>
                <a:gd name="T50" fmla="*/ 55 w 55"/>
                <a:gd name="T51" fmla="*/ 31 h 52"/>
                <a:gd name="T52" fmla="*/ 29 w 55"/>
                <a:gd name="T53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52">
                  <a:moveTo>
                    <a:pt x="29" y="4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12" y="4"/>
                    <a:pt x="0" y="16"/>
                    <a:pt x="0" y="31"/>
                  </a:cubicBezTo>
                  <a:cubicBezTo>
                    <a:pt x="0" y="32"/>
                    <a:pt x="0" y="33"/>
                    <a:pt x="0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2" y="31"/>
                    <a:pt x="5" y="28"/>
                    <a:pt x="8" y="28"/>
                  </a:cubicBezTo>
                  <a:cubicBezTo>
                    <a:pt x="11" y="28"/>
                    <a:pt x="14" y="31"/>
                    <a:pt x="14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1"/>
                    <a:pt x="18" y="28"/>
                    <a:pt x="21" y="28"/>
                  </a:cubicBezTo>
                  <a:cubicBezTo>
                    <a:pt x="24" y="28"/>
                    <a:pt x="27" y="30"/>
                    <a:pt x="27" y="33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51"/>
                    <a:pt x="29" y="52"/>
                    <a:pt x="31" y="52"/>
                  </a:cubicBezTo>
                  <a:cubicBezTo>
                    <a:pt x="33" y="52"/>
                    <a:pt x="35" y="51"/>
                    <a:pt x="35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9"/>
                    <a:pt x="32" y="50"/>
                    <a:pt x="31" y="50"/>
                  </a:cubicBezTo>
                  <a:cubicBezTo>
                    <a:pt x="30" y="50"/>
                    <a:pt x="29" y="49"/>
                    <a:pt x="29" y="48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1"/>
                    <a:pt x="31" y="28"/>
                    <a:pt x="34" y="28"/>
                  </a:cubicBezTo>
                  <a:cubicBezTo>
                    <a:pt x="37" y="28"/>
                    <a:pt x="40" y="31"/>
                    <a:pt x="40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1"/>
                    <a:pt x="44" y="28"/>
                    <a:pt x="47" y="28"/>
                  </a:cubicBezTo>
                  <a:cubicBezTo>
                    <a:pt x="50" y="28"/>
                    <a:pt x="53" y="30"/>
                    <a:pt x="53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3"/>
                    <a:pt x="55" y="32"/>
                    <a:pt x="55" y="31"/>
                  </a:cubicBezTo>
                  <a:cubicBezTo>
                    <a:pt x="55" y="16"/>
                    <a:pt x="43" y="4"/>
                    <a:pt x="29" y="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1" name="iśļîḑè"/>
            <p:cNvSpPr/>
            <p:nvPr/>
          </p:nvSpPr>
          <p:spPr bwMode="auto">
            <a:xfrm>
              <a:off x="4453039" y="3402510"/>
              <a:ext cx="65963" cy="109938"/>
            </a:xfrm>
            <a:custGeom>
              <a:avLst/>
              <a:gdLst>
                <a:gd name="T0" fmla="*/ 54 w 54"/>
                <a:gd name="T1" fmla="*/ 40 h 90"/>
                <a:gd name="T2" fmla="*/ 33 w 54"/>
                <a:gd name="T3" fmla="*/ 40 h 90"/>
                <a:gd name="T4" fmla="*/ 39 w 54"/>
                <a:gd name="T5" fmla="*/ 0 h 90"/>
                <a:gd name="T6" fmla="*/ 0 w 54"/>
                <a:gd name="T7" fmla="*/ 50 h 90"/>
                <a:gd name="T8" fmla="*/ 18 w 54"/>
                <a:gd name="T9" fmla="*/ 50 h 90"/>
                <a:gd name="T10" fmla="*/ 14 w 54"/>
                <a:gd name="T11" fmla="*/ 90 h 90"/>
                <a:gd name="T12" fmla="*/ 54 w 54"/>
                <a:gd name="T13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90">
                  <a:moveTo>
                    <a:pt x="54" y="40"/>
                  </a:moveTo>
                  <a:lnTo>
                    <a:pt x="33" y="40"/>
                  </a:lnTo>
                  <a:lnTo>
                    <a:pt x="39" y="0"/>
                  </a:lnTo>
                  <a:lnTo>
                    <a:pt x="0" y="50"/>
                  </a:lnTo>
                  <a:lnTo>
                    <a:pt x="18" y="50"/>
                  </a:lnTo>
                  <a:lnTo>
                    <a:pt x="14" y="90"/>
                  </a:lnTo>
                  <a:lnTo>
                    <a:pt x="54" y="4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2" name="îṩľïḋé"/>
            <p:cNvSpPr/>
            <p:nvPr/>
          </p:nvSpPr>
          <p:spPr bwMode="auto">
            <a:xfrm>
              <a:off x="4752314" y="3255926"/>
              <a:ext cx="65963" cy="106274"/>
            </a:xfrm>
            <a:custGeom>
              <a:avLst/>
              <a:gdLst>
                <a:gd name="T0" fmla="*/ 54 w 54"/>
                <a:gd name="T1" fmla="*/ 37 h 87"/>
                <a:gd name="T2" fmla="*/ 33 w 54"/>
                <a:gd name="T3" fmla="*/ 37 h 87"/>
                <a:gd name="T4" fmla="*/ 39 w 54"/>
                <a:gd name="T5" fmla="*/ 0 h 87"/>
                <a:gd name="T6" fmla="*/ 0 w 54"/>
                <a:gd name="T7" fmla="*/ 50 h 87"/>
                <a:gd name="T8" fmla="*/ 21 w 54"/>
                <a:gd name="T9" fmla="*/ 50 h 87"/>
                <a:gd name="T10" fmla="*/ 14 w 54"/>
                <a:gd name="T11" fmla="*/ 87 h 87"/>
                <a:gd name="T12" fmla="*/ 54 w 54"/>
                <a:gd name="T13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87">
                  <a:moveTo>
                    <a:pt x="54" y="37"/>
                  </a:moveTo>
                  <a:lnTo>
                    <a:pt x="33" y="37"/>
                  </a:lnTo>
                  <a:lnTo>
                    <a:pt x="39" y="0"/>
                  </a:lnTo>
                  <a:lnTo>
                    <a:pt x="0" y="50"/>
                  </a:lnTo>
                  <a:lnTo>
                    <a:pt x="21" y="50"/>
                  </a:lnTo>
                  <a:lnTo>
                    <a:pt x="14" y="87"/>
                  </a:lnTo>
                  <a:lnTo>
                    <a:pt x="54" y="3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3" name="íSľîḑè"/>
            <p:cNvSpPr/>
            <p:nvPr/>
          </p:nvSpPr>
          <p:spPr bwMode="auto">
            <a:xfrm>
              <a:off x="4343101" y="3677355"/>
              <a:ext cx="169793" cy="161242"/>
            </a:xfrm>
            <a:custGeom>
              <a:avLst/>
              <a:gdLst>
                <a:gd name="T0" fmla="*/ 37 w 67"/>
                <a:gd name="T1" fmla="*/ 4 h 64"/>
                <a:gd name="T2" fmla="*/ 51 w 67"/>
                <a:gd name="T3" fmla="*/ 30 h 64"/>
                <a:gd name="T4" fmla="*/ 51 w 67"/>
                <a:gd name="T5" fmla="*/ 30 h 64"/>
                <a:gd name="T6" fmla="*/ 66 w 67"/>
                <a:gd name="T7" fmla="*/ 59 h 64"/>
                <a:gd name="T8" fmla="*/ 65 w 67"/>
                <a:gd name="T9" fmla="*/ 63 h 64"/>
                <a:gd name="T10" fmla="*/ 64 w 67"/>
                <a:gd name="T11" fmla="*/ 64 h 64"/>
                <a:gd name="T12" fmla="*/ 64 w 67"/>
                <a:gd name="T13" fmla="*/ 64 h 64"/>
                <a:gd name="T14" fmla="*/ 33 w 67"/>
                <a:gd name="T15" fmla="*/ 64 h 64"/>
                <a:gd name="T16" fmla="*/ 33 w 67"/>
                <a:gd name="T17" fmla="*/ 64 h 64"/>
                <a:gd name="T18" fmla="*/ 33 w 67"/>
                <a:gd name="T19" fmla="*/ 59 h 64"/>
                <a:gd name="T20" fmla="*/ 36 w 67"/>
                <a:gd name="T21" fmla="*/ 59 h 64"/>
                <a:gd name="T22" fmla="*/ 38 w 67"/>
                <a:gd name="T23" fmla="*/ 56 h 64"/>
                <a:gd name="T24" fmla="*/ 38 w 67"/>
                <a:gd name="T25" fmla="*/ 51 h 64"/>
                <a:gd name="T26" fmla="*/ 36 w 67"/>
                <a:gd name="T27" fmla="*/ 49 h 64"/>
                <a:gd name="T28" fmla="*/ 33 w 67"/>
                <a:gd name="T29" fmla="*/ 49 h 64"/>
                <a:gd name="T30" fmla="*/ 33 w 67"/>
                <a:gd name="T31" fmla="*/ 47 h 64"/>
                <a:gd name="T32" fmla="*/ 35 w 67"/>
                <a:gd name="T33" fmla="*/ 47 h 64"/>
                <a:gd name="T34" fmla="*/ 38 w 67"/>
                <a:gd name="T35" fmla="*/ 44 h 64"/>
                <a:gd name="T36" fmla="*/ 41 w 67"/>
                <a:gd name="T37" fmla="*/ 24 h 64"/>
                <a:gd name="T38" fmla="*/ 38 w 67"/>
                <a:gd name="T39" fmla="*/ 22 h 64"/>
                <a:gd name="T40" fmla="*/ 33 w 67"/>
                <a:gd name="T41" fmla="*/ 22 h 64"/>
                <a:gd name="T42" fmla="*/ 33 w 67"/>
                <a:gd name="T43" fmla="*/ 0 h 64"/>
                <a:gd name="T44" fmla="*/ 37 w 67"/>
                <a:gd name="T45" fmla="*/ 4 h 64"/>
                <a:gd name="T46" fmla="*/ 33 w 67"/>
                <a:gd name="T47" fmla="*/ 64 h 64"/>
                <a:gd name="T48" fmla="*/ 3 w 67"/>
                <a:gd name="T49" fmla="*/ 64 h 64"/>
                <a:gd name="T50" fmla="*/ 0 w 67"/>
                <a:gd name="T51" fmla="*/ 61 h 64"/>
                <a:gd name="T52" fmla="*/ 1 w 67"/>
                <a:gd name="T53" fmla="*/ 59 h 64"/>
                <a:gd name="T54" fmla="*/ 16 w 67"/>
                <a:gd name="T55" fmla="*/ 30 h 64"/>
                <a:gd name="T56" fmla="*/ 16 w 67"/>
                <a:gd name="T57" fmla="*/ 30 h 64"/>
                <a:gd name="T58" fmla="*/ 29 w 67"/>
                <a:gd name="T59" fmla="*/ 4 h 64"/>
                <a:gd name="T60" fmla="*/ 33 w 67"/>
                <a:gd name="T61" fmla="*/ 0 h 64"/>
                <a:gd name="T62" fmla="*/ 33 w 67"/>
                <a:gd name="T63" fmla="*/ 22 h 64"/>
                <a:gd name="T64" fmla="*/ 29 w 67"/>
                <a:gd name="T65" fmla="*/ 22 h 64"/>
                <a:gd name="T66" fmla="*/ 26 w 67"/>
                <a:gd name="T67" fmla="*/ 24 h 64"/>
                <a:gd name="T68" fmla="*/ 29 w 67"/>
                <a:gd name="T69" fmla="*/ 44 h 64"/>
                <a:gd name="T70" fmla="*/ 32 w 67"/>
                <a:gd name="T71" fmla="*/ 47 h 64"/>
                <a:gd name="T72" fmla="*/ 33 w 67"/>
                <a:gd name="T73" fmla="*/ 47 h 64"/>
                <a:gd name="T74" fmla="*/ 33 w 67"/>
                <a:gd name="T75" fmla="*/ 49 h 64"/>
                <a:gd name="T76" fmla="*/ 31 w 67"/>
                <a:gd name="T77" fmla="*/ 49 h 64"/>
                <a:gd name="T78" fmla="*/ 29 w 67"/>
                <a:gd name="T79" fmla="*/ 51 h 64"/>
                <a:gd name="T80" fmla="*/ 29 w 67"/>
                <a:gd name="T81" fmla="*/ 56 h 64"/>
                <a:gd name="T82" fmla="*/ 31 w 67"/>
                <a:gd name="T83" fmla="*/ 59 h 64"/>
                <a:gd name="T84" fmla="*/ 33 w 67"/>
                <a:gd name="T85" fmla="*/ 59 h 64"/>
                <a:gd name="T86" fmla="*/ 33 w 67"/>
                <a:gd name="T8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64">
                  <a:moveTo>
                    <a:pt x="37" y="4"/>
                  </a:move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67" y="61"/>
                    <a:pt x="66" y="63"/>
                    <a:pt x="65" y="63"/>
                  </a:cubicBezTo>
                  <a:cubicBezTo>
                    <a:pt x="65" y="64"/>
                    <a:pt x="64" y="64"/>
                    <a:pt x="64" y="64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7" y="59"/>
                    <a:pt x="38" y="58"/>
                    <a:pt x="38" y="56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0"/>
                    <a:pt x="37" y="49"/>
                    <a:pt x="36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7" y="47"/>
                    <a:pt x="38" y="46"/>
                    <a:pt x="38" y="4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39" y="22"/>
                    <a:pt x="38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5" y="0"/>
                    <a:pt x="36" y="2"/>
                    <a:pt x="37" y="4"/>
                  </a:cubicBezTo>
                  <a:close/>
                  <a:moveTo>
                    <a:pt x="33" y="64"/>
                  </a:moveTo>
                  <a:cubicBezTo>
                    <a:pt x="3" y="64"/>
                    <a:pt x="3" y="64"/>
                    <a:pt x="3" y="64"/>
                  </a:cubicBezTo>
                  <a:cubicBezTo>
                    <a:pt x="2" y="64"/>
                    <a:pt x="0" y="63"/>
                    <a:pt x="0" y="61"/>
                  </a:cubicBezTo>
                  <a:cubicBezTo>
                    <a:pt x="0" y="60"/>
                    <a:pt x="1" y="60"/>
                    <a:pt x="1" y="59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30" y="2"/>
                    <a:pt x="32" y="0"/>
                    <a:pt x="33" y="0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7" y="22"/>
                    <a:pt x="26" y="23"/>
                    <a:pt x="26" y="2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6"/>
                    <a:pt x="30" y="47"/>
                    <a:pt x="32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0" y="49"/>
                    <a:pt x="29" y="50"/>
                    <a:pt x="29" y="51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8"/>
                    <a:pt x="30" y="59"/>
                    <a:pt x="31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33" y="6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4" name="îślïdè"/>
            <p:cNvSpPr/>
            <p:nvPr/>
          </p:nvSpPr>
          <p:spPr bwMode="auto">
            <a:xfrm>
              <a:off x="3280369" y="3225388"/>
              <a:ext cx="118489" cy="119710"/>
            </a:xfrm>
            <a:custGeom>
              <a:avLst/>
              <a:gdLst>
                <a:gd name="T0" fmla="*/ 4 w 47"/>
                <a:gd name="T1" fmla="*/ 8 h 47"/>
                <a:gd name="T2" fmla="*/ 8 w 47"/>
                <a:gd name="T3" fmla="*/ 4 h 47"/>
                <a:gd name="T4" fmla="*/ 18 w 47"/>
                <a:gd name="T5" fmla="*/ 2 h 47"/>
                <a:gd name="T6" fmla="*/ 24 w 47"/>
                <a:gd name="T7" fmla="*/ 8 h 47"/>
                <a:gd name="T8" fmla="*/ 29 w 47"/>
                <a:gd name="T9" fmla="*/ 2 h 47"/>
                <a:gd name="T10" fmla="*/ 40 w 47"/>
                <a:gd name="T11" fmla="*/ 4 h 47"/>
                <a:gd name="T12" fmla="*/ 44 w 47"/>
                <a:gd name="T13" fmla="*/ 8 h 47"/>
                <a:gd name="T14" fmla="*/ 45 w 47"/>
                <a:gd name="T15" fmla="*/ 18 h 47"/>
                <a:gd name="T16" fmla="*/ 40 w 47"/>
                <a:gd name="T17" fmla="*/ 24 h 47"/>
                <a:gd name="T18" fmla="*/ 45 w 47"/>
                <a:gd name="T19" fmla="*/ 29 h 47"/>
                <a:gd name="T20" fmla="*/ 44 w 47"/>
                <a:gd name="T21" fmla="*/ 39 h 47"/>
                <a:gd name="T22" fmla="*/ 40 w 47"/>
                <a:gd name="T23" fmla="*/ 43 h 47"/>
                <a:gd name="T24" fmla="*/ 29 w 47"/>
                <a:gd name="T25" fmla="*/ 45 h 47"/>
                <a:gd name="T26" fmla="*/ 24 w 47"/>
                <a:gd name="T27" fmla="*/ 39 h 47"/>
                <a:gd name="T28" fmla="*/ 18 w 47"/>
                <a:gd name="T29" fmla="*/ 45 h 47"/>
                <a:gd name="T30" fmla="*/ 8 w 47"/>
                <a:gd name="T31" fmla="*/ 43 h 47"/>
                <a:gd name="T32" fmla="*/ 4 w 47"/>
                <a:gd name="T33" fmla="*/ 39 h 47"/>
                <a:gd name="T34" fmla="*/ 3 w 47"/>
                <a:gd name="T35" fmla="*/ 29 h 47"/>
                <a:gd name="T36" fmla="*/ 8 w 47"/>
                <a:gd name="T37" fmla="*/ 24 h 47"/>
                <a:gd name="T38" fmla="*/ 3 w 47"/>
                <a:gd name="T39" fmla="*/ 18 h 47"/>
                <a:gd name="T40" fmla="*/ 4 w 47"/>
                <a:gd name="T41" fmla="*/ 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" h="47">
                  <a:moveTo>
                    <a:pt x="4" y="8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11" y="1"/>
                    <a:pt x="16" y="0"/>
                    <a:pt x="18" y="2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2" y="0"/>
                    <a:pt x="37" y="1"/>
                    <a:pt x="40" y="4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7" y="11"/>
                    <a:pt x="47" y="16"/>
                    <a:pt x="45" y="18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7" y="32"/>
                    <a:pt x="47" y="36"/>
                    <a:pt x="44" y="39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37" y="47"/>
                    <a:pt x="32" y="47"/>
                    <a:pt x="29" y="45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6" y="47"/>
                    <a:pt x="11" y="47"/>
                    <a:pt x="8" y="43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1" y="36"/>
                    <a:pt x="0" y="32"/>
                    <a:pt x="3" y="29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0" y="16"/>
                    <a:pt x="1" y="11"/>
                    <a:pt x="4" y="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5" name="îşľíďè"/>
            <p:cNvSpPr/>
            <p:nvPr/>
          </p:nvSpPr>
          <p:spPr bwMode="auto">
            <a:xfrm>
              <a:off x="4018174" y="3611392"/>
              <a:ext cx="348137" cy="309048"/>
            </a:xfrm>
            <a:custGeom>
              <a:avLst/>
              <a:gdLst>
                <a:gd name="T0" fmla="*/ 117 w 137"/>
                <a:gd name="T1" fmla="*/ 7 h 122"/>
                <a:gd name="T2" fmla="*/ 130 w 137"/>
                <a:gd name="T3" fmla="*/ 18 h 122"/>
                <a:gd name="T4" fmla="*/ 131 w 137"/>
                <a:gd name="T5" fmla="*/ 42 h 122"/>
                <a:gd name="T6" fmla="*/ 68 w 137"/>
                <a:gd name="T7" fmla="*/ 114 h 122"/>
                <a:gd name="T8" fmla="*/ 61 w 137"/>
                <a:gd name="T9" fmla="*/ 118 h 122"/>
                <a:gd name="T10" fmla="*/ 42 w 137"/>
                <a:gd name="T11" fmla="*/ 116 h 122"/>
                <a:gd name="T12" fmla="*/ 6 w 137"/>
                <a:gd name="T13" fmla="*/ 83 h 122"/>
                <a:gd name="T14" fmla="*/ 6 w 137"/>
                <a:gd name="T15" fmla="*/ 60 h 122"/>
                <a:gd name="T16" fmla="*/ 19 w 137"/>
                <a:gd name="T17" fmla="*/ 46 h 122"/>
                <a:gd name="T18" fmla="*/ 41 w 137"/>
                <a:gd name="T19" fmla="*/ 46 h 122"/>
                <a:gd name="T20" fmla="*/ 51 w 137"/>
                <a:gd name="T21" fmla="*/ 55 h 122"/>
                <a:gd name="T22" fmla="*/ 93 w 137"/>
                <a:gd name="T23" fmla="*/ 8 h 122"/>
                <a:gd name="T24" fmla="*/ 117 w 137"/>
                <a:gd name="T25" fmla="*/ 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" h="122">
                  <a:moveTo>
                    <a:pt x="117" y="7"/>
                  </a:moveTo>
                  <a:cubicBezTo>
                    <a:pt x="130" y="18"/>
                    <a:pt x="130" y="18"/>
                    <a:pt x="130" y="18"/>
                  </a:cubicBezTo>
                  <a:cubicBezTo>
                    <a:pt x="137" y="24"/>
                    <a:pt x="137" y="35"/>
                    <a:pt x="131" y="42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6"/>
                    <a:pt x="64" y="117"/>
                    <a:pt x="61" y="118"/>
                  </a:cubicBezTo>
                  <a:cubicBezTo>
                    <a:pt x="55" y="122"/>
                    <a:pt x="47" y="122"/>
                    <a:pt x="42" y="116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0" y="77"/>
                    <a:pt x="0" y="67"/>
                    <a:pt x="6" y="60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25" y="40"/>
                    <a:pt x="35" y="40"/>
                    <a:pt x="41" y="46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93" y="8"/>
                    <a:pt x="93" y="8"/>
                    <a:pt x="93" y="8"/>
                  </a:cubicBezTo>
                  <a:cubicBezTo>
                    <a:pt x="99" y="1"/>
                    <a:pt x="110" y="0"/>
                    <a:pt x="117" y="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6" name="iśľíḑe"/>
            <p:cNvSpPr/>
            <p:nvPr/>
          </p:nvSpPr>
          <p:spPr bwMode="auto">
            <a:xfrm>
              <a:off x="4531217" y="3199736"/>
              <a:ext cx="160021" cy="180787"/>
            </a:xfrm>
            <a:custGeom>
              <a:avLst/>
              <a:gdLst>
                <a:gd name="T0" fmla="*/ 3 w 63"/>
                <a:gd name="T1" fmla="*/ 38 h 71"/>
                <a:gd name="T2" fmla="*/ 4 w 63"/>
                <a:gd name="T3" fmla="*/ 26 h 71"/>
                <a:gd name="T4" fmla="*/ 25 w 63"/>
                <a:gd name="T5" fmla="*/ 4 h 71"/>
                <a:gd name="T6" fmla="*/ 38 w 63"/>
                <a:gd name="T7" fmla="*/ 4 h 71"/>
                <a:gd name="T8" fmla="*/ 60 w 63"/>
                <a:gd name="T9" fmla="*/ 26 h 71"/>
                <a:gd name="T10" fmla="*/ 60 w 63"/>
                <a:gd name="T11" fmla="*/ 38 h 71"/>
                <a:gd name="T12" fmla="*/ 58 w 63"/>
                <a:gd name="T13" fmla="*/ 38 h 71"/>
                <a:gd name="T14" fmla="*/ 58 w 63"/>
                <a:gd name="T15" fmla="*/ 59 h 71"/>
                <a:gd name="T16" fmla="*/ 43 w 63"/>
                <a:gd name="T17" fmla="*/ 71 h 71"/>
                <a:gd name="T18" fmla="*/ 38 w 63"/>
                <a:gd name="T19" fmla="*/ 71 h 71"/>
                <a:gd name="T20" fmla="*/ 38 w 63"/>
                <a:gd name="T21" fmla="*/ 53 h 71"/>
                <a:gd name="T22" fmla="*/ 35 w 63"/>
                <a:gd name="T23" fmla="*/ 50 h 71"/>
                <a:gd name="T24" fmla="*/ 28 w 63"/>
                <a:gd name="T25" fmla="*/ 50 h 71"/>
                <a:gd name="T26" fmla="*/ 25 w 63"/>
                <a:gd name="T27" fmla="*/ 53 h 71"/>
                <a:gd name="T28" fmla="*/ 25 w 63"/>
                <a:gd name="T29" fmla="*/ 71 h 71"/>
                <a:gd name="T30" fmla="*/ 22 w 63"/>
                <a:gd name="T31" fmla="*/ 71 h 71"/>
                <a:gd name="T32" fmla="*/ 5 w 63"/>
                <a:gd name="T33" fmla="*/ 59 h 71"/>
                <a:gd name="T34" fmla="*/ 5 w 63"/>
                <a:gd name="T35" fmla="*/ 38 h 71"/>
                <a:gd name="T36" fmla="*/ 3 w 63"/>
                <a:gd name="T37" fmla="*/ 3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71">
                  <a:moveTo>
                    <a:pt x="3" y="38"/>
                  </a:moveTo>
                  <a:cubicBezTo>
                    <a:pt x="0" y="34"/>
                    <a:pt x="0" y="29"/>
                    <a:pt x="4" y="26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9" y="0"/>
                    <a:pt x="34" y="0"/>
                    <a:pt x="38" y="4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63" y="29"/>
                    <a:pt x="63" y="34"/>
                    <a:pt x="60" y="38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58" y="67"/>
                    <a:pt x="51" y="71"/>
                    <a:pt x="43" y="71"/>
                  </a:cubicBezTo>
                  <a:cubicBezTo>
                    <a:pt x="38" y="71"/>
                    <a:pt x="38" y="71"/>
                    <a:pt x="38" y="71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1"/>
                    <a:pt x="37" y="50"/>
                    <a:pt x="35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6" y="50"/>
                    <a:pt x="25" y="51"/>
                    <a:pt x="25" y="53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13" y="71"/>
                    <a:pt x="5" y="67"/>
                    <a:pt x="5" y="59"/>
                  </a:cubicBezTo>
                  <a:cubicBezTo>
                    <a:pt x="5" y="38"/>
                    <a:pt x="5" y="38"/>
                    <a:pt x="5" y="38"/>
                  </a:cubicBezTo>
                  <a:lnTo>
                    <a:pt x="3" y="3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7" name="ïśḷîḑê"/>
            <p:cNvSpPr/>
            <p:nvPr/>
          </p:nvSpPr>
          <p:spPr bwMode="auto">
            <a:xfrm>
              <a:off x="3914343" y="3739653"/>
              <a:ext cx="20766" cy="10994"/>
            </a:xfrm>
            <a:custGeom>
              <a:avLst/>
              <a:gdLst>
                <a:gd name="T0" fmla="*/ 8 w 8"/>
                <a:gd name="T1" fmla="*/ 2 h 4"/>
                <a:gd name="T2" fmla="*/ 6 w 8"/>
                <a:gd name="T3" fmla="*/ 4 h 4"/>
                <a:gd name="T4" fmla="*/ 2 w 8"/>
                <a:gd name="T5" fmla="*/ 4 h 4"/>
                <a:gd name="T6" fmla="*/ 0 w 8"/>
                <a:gd name="T7" fmla="*/ 2 h 4"/>
                <a:gd name="T8" fmla="*/ 0 w 8"/>
                <a:gd name="T9" fmla="*/ 2 h 4"/>
                <a:gd name="T10" fmla="*/ 2 w 8"/>
                <a:gd name="T11" fmla="*/ 0 h 4"/>
                <a:gd name="T12" fmla="*/ 6 w 8"/>
                <a:gd name="T13" fmla="*/ 0 h 4"/>
                <a:gd name="T14" fmla="*/ 8 w 8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4">
                  <a:moveTo>
                    <a:pt x="8" y="2"/>
                  </a:moveTo>
                  <a:cubicBezTo>
                    <a:pt x="8" y="3"/>
                    <a:pt x="7" y="4"/>
                    <a:pt x="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8" y="1"/>
                    <a:pt x="8" y="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8" name="îšḷîḑé"/>
            <p:cNvSpPr/>
            <p:nvPr/>
          </p:nvSpPr>
          <p:spPr bwMode="auto">
            <a:xfrm>
              <a:off x="3876476" y="3677355"/>
              <a:ext cx="98944" cy="100166"/>
            </a:xfrm>
            <a:custGeom>
              <a:avLst/>
              <a:gdLst>
                <a:gd name="T0" fmla="*/ 35 w 39"/>
                <a:gd name="T1" fmla="*/ 0 h 40"/>
                <a:gd name="T2" fmla="*/ 4 w 39"/>
                <a:gd name="T3" fmla="*/ 0 h 40"/>
                <a:gd name="T4" fmla="*/ 0 w 39"/>
                <a:gd name="T5" fmla="*/ 3 h 40"/>
                <a:gd name="T6" fmla="*/ 0 w 39"/>
                <a:gd name="T7" fmla="*/ 36 h 40"/>
                <a:gd name="T8" fmla="*/ 4 w 39"/>
                <a:gd name="T9" fmla="*/ 40 h 40"/>
                <a:gd name="T10" fmla="*/ 35 w 39"/>
                <a:gd name="T11" fmla="*/ 40 h 40"/>
                <a:gd name="T12" fmla="*/ 39 w 39"/>
                <a:gd name="T13" fmla="*/ 36 h 40"/>
                <a:gd name="T14" fmla="*/ 39 w 39"/>
                <a:gd name="T15" fmla="*/ 3 h 40"/>
                <a:gd name="T16" fmla="*/ 35 w 39"/>
                <a:gd name="T17" fmla="*/ 0 h 40"/>
                <a:gd name="T18" fmla="*/ 34 w 39"/>
                <a:gd name="T19" fmla="*/ 34 h 40"/>
                <a:gd name="T20" fmla="*/ 32 w 39"/>
                <a:gd name="T21" fmla="*/ 35 h 40"/>
                <a:gd name="T22" fmla="*/ 7 w 39"/>
                <a:gd name="T23" fmla="*/ 35 h 40"/>
                <a:gd name="T24" fmla="*/ 5 w 39"/>
                <a:gd name="T25" fmla="*/ 34 h 40"/>
                <a:gd name="T26" fmla="*/ 5 w 39"/>
                <a:gd name="T27" fmla="*/ 24 h 40"/>
                <a:gd name="T28" fmla="*/ 7 w 39"/>
                <a:gd name="T29" fmla="*/ 22 h 40"/>
                <a:gd name="T30" fmla="*/ 32 w 39"/>
                <a:gd name="T31" fmla="*/ 22 h 40"/>
                <a:gd name="T32" fmla="*/ 34 w 39"/>
                <a:gd name="T33" fmla="*/ 24 h 40"/>
                <a:gd name="T34" fmla="*/ 34 w 39"/>
                <a:gd name="T35" fmla="*/ 34 h 40"/>
                <a:gd name="T36" fmla="*/ 34 w 39"/>
                <a:gd name="T37" fmla="*/ 16 h 40"/>
                <a:gd name="T38" fmla="*/ 32 w 39"/>
                <a:gd name="T39" fmla="*/ 18 h 40"/>
                <a:gd name="T40" fmla="*/ 7 w 39"/>
                <a:gd name="T41" fmla="*/ 18 h 40"/>
                <a:gd name="T42" fmla="*/ 5 w 39"/>
                <a:gd name="T43" fmla="*/ 16 h 40"/>
                <a:gd name="T44" fmla="*/ 5 w 39"/>
                <a:gd name="T45" fmla="*/ 6 h 40"/>
                <a:gd name="T46" fmla="*/ 7 w 39"/>
                <a:gd name="T47" fmla="*/ 4 h 40"/>
                <a:gd name="T48" fmla="*/ 32 w 39"/>
                <a:gd name="T49" fmla="*/ 4 h 40"/>
                <a:gd name="T50" fmla="*/ 34 w 39"/>
                <a:gd name="T51" fmla="*/ 6 h 40"/>
                <a:gd name="T52" fmla="*/ 34 w 39"/>
                <a:gd name="T53" fmla="*/ 1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9" h="40">
                  <a:moveTo>
                    <a:pt x="3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9"/>
                    <a:pt x="2" y="40"/>
                    <a:pt x="4" y="40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7" y="40"/>
                    <a:pt x="39" y="39"/>
                    <a:pt x="39" y="36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1"/>
                    <a:pt x="37" y="0"/>
                    <a:pt x="35" y="0"/>
                  </a:cubicBezTo>
                  <a:close/>
                  <a:moveTo>
                    <a:pt x="34" y="34"/>
                  </a:moveTo>
                  <a:cubicBezTo>
                    <a:pt x="34" y="35"/>
                    <a:pt x="33" y="35"/>
                    <a:pt x="32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6" y="35"/>
                    <a:pt x="5" y="35"/>
                    <a:pt x="5" y="3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6" y="22"/>
                    <a:pt x="7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3" y="22"/>
                    <a:pt x="34" y="23"/>
                    <a:pt x="34" y="24"/>
                  </a:cubicBezTo>
                  <a:lnTo>
                    <a:pt x="34" y="34"/>
                  </a:lnTo>
                  <a:close/>
                  <a:moveTo>
                    <a:pt x="34" y="16"/>
                  </a:moveTo>
                  <a:cubicBezTo>
                    <a:pt x="34" y="17"/>
                    <a:pt x="33" y="18"/>
                    <a:pt x="32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5" y="17"/>
                    <a:pt x="5" y="1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6" y="4"/>
                    <a:pt x="7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4"/>
                    <a:pt x="34" y="5"/>
                    <a:pt x="34" y="6"/>
                  </a:cubicBezTo>
                  <a:lnTo>
                    <a:pt x="34" y="16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9" name="ïṥḻîḑè"/>
            <p:cNvSpPr/>
            <p:nvPr/>
          </p:nvSpPr>
          <p:spPr bwMode="auto">
            <a:xfrm>
              <a:off x="3914343" y="3696899"/>
              <a:ext cx="20766" cy="9772"/>
            </a:xfrm>
            <a:custGeom>
              <a:avLst/>
              <a:gdLst>
                <a:gd name="T0" fmla="*/ 8 w 8"/>
                <a:gd name="T1" fmla="*/ 2 h 4"/>
                <a:gd name="T2" fmla="*/ 6 w 8"/>
                <a:gd name="T3" fmla="*/ 4 h 4"/>
                <a:gd name="T4" fmla="*/ 2 w 8"/>
                <a:gd name="T5" fmla="*/ 4 h 4"/>
                <a:gd name="T6" fmla="*/ 0 w 8"/>
                <a:gd name="T7" fmla="*/ 2 h 4"/>
                <a:gd name="T8" fmla="*/ 0 w 8"/>
                <a:gd name="T9" fmla="*/ 2 h 4"/>
                <a:gd name="T10" fmla="*/ 2 w 8"/>
                <a:gd name="T11" fmla="*/ 0 h 4"/>
                <a:gd name="T12" fmla="*/ 6 w 8"/>
                <a:gd name="T13" fmla="*/ 0 h 4"/>
                <a:gd name="T14" fmla="*/ 8 w 8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4">
                  <a:moveTo>
                    <a:pt x="8" y="2"/>
                  </a:moveTo>
                  <a:cubicBezTo>
                    <a:pt x="8" y="3"/>
                    <a:pt x="7" y="4"/>
                    <a:pt x="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8" y="1"/>
                    <a:pt x="8" y="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0" name="ïSlíďé"/>
            <p:cNvSpPr/>
            <p:nvPr/>
          </p:nvSpPr>
          <p:spPr bwMode="auto">
            <a:xfrm>
              <a:off x="4373639" y="3917997"/>
              <a:ext cx="91615" cy="87950"/>
            </a:xfrm>
            <a:custGeom>
              <a:avLst/>
              <a:gdLst>
                <a:gd name="T0" fmla="*/ 2 w 36"/>
                <a:gd name="T1" fmla="*/ 34 h 35"/>
                <a:gd name="T2" fmla="*/ 6 w 36"/>
                <a:gd name="T3" fmla="*/ 35 h 35"/>
                <a:gd name="T4" fmla="*/ 12 w 36"/>
                <a:gd name="T5" fmla="*/ 33 h 35"/>
                <a:gd name="T6" fmla="*/ 33 w 36"/>
                <a:gd name="T7" fmla="*/ 9 h 35"/>
                <a:gd name="T8" fmla="*/ 35 w 36"/>
                <a:gd name="T9" fmla="*/ 1 h 35"/>
                <a:gd name="T10" fmla="*/ 33 w 36"/>
                <a:gd name="T11" fmla="*/ 0 h 35"/>
                <a:gd name="T12" fmla="*/ 27 w 36"/>
                <a:gd name="T13" fmla="*/ 3 h 35"/>
                <a:gd name="T14" fmla="*/ 3 w 36"/>
                <a:gd name="T15" fmla="*/ 24 h 35"/>
                <a:gd name="T16" fmla="*/ 2 w 36"/>
                <a:gd name="T17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35">
                  <a:moveTo>
                    <a:pt x="2" y="34"/>
                  </a:moveTo>
                  <a:cubicBezTo>
                    <a:pt x="4" y="35"/>
                    <a:pt x="5" y="35"/>
                    <a:pt x="6" y="35"/>
                  </a:cubicBezTo>
                  <a:cubicBezTo>
                    <a:pt x="8" y="35"/>
                    <a:pt x="10" y="34"/>
                    <a:pt x="12" y="33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5" y="6"/>
                    <a:pt x="36" y="3"/>
                    <a:pt x="35" y="1"/>
                  </a:cubicBezTo>
                  <a:cubicBezTo>
                    <a:pt x="34" y="1"/>
                    <a:pt x="33" y="0"/>
                    <a:pt x="33" y="0"/>
                  </a:cubicBezTo>
                  <a:cubicBezTo>
                    <a:pt x="31" y="0"/>
                    <a:pt x="29" y="2"/>
                    <a:pt x="27" y="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0" y="27"/>
                    <a:pt x="0" y="31"/>
                    <a:pt x="2" y="3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1" name="ïṡļïḑê"/>
            <p:cNvSpPr/>
            <p:nvPr/>
          </p:nvSpPr>
          <p:spPr bwMode="auto">
            <a:xfrm>
              <a:off x="4255151" y="3878908"/>
              <a:ext cx="164907" cy="193002"/>
            </a:xfrm>
            <a:custGeom>
              <a:avLst/>
              <a:gdLst>
                <a:gd name="T0" fmla="*/ 60 w 65"/>
                <a:gd name="T1" fmla="*/ 49 h 76"/>
                <a:gd name="T2" fmla="*/ 55 w 65"/>
                <a:gd name="T3" fmla="*/ 52 h 76"/>
                <a:gd name="T4" fmla="*/ 56 w 65"/>
                <a:gd name="T5" fmla="*/ 53 h 76"/>
                <a:gd name="T6" fmla="*/ 53 w 65"/>
                <a:gd name="T7" fmla="*/ 58 h 76"/>
                <a:gd name="T8" fmla="*/ 54 w 65"/>
                <a:gd name="T9" fmla="*/ 61 h 76"/>
                <a:gd name="T10" fmla="*/ 46 w 65"/>
                <a:gd name="T11" fmla="*/ 69 h 76"/>
                <a:gd name="T12" fmla="*/ 38 w 65"/>
                <a:gd name="T13" fmla="*/ 64 h 76"/>
                <a:gd name="T14" fmla="*/ 38 w 65"/>
                <a:gd name="T15" fmla="*/ 64 h 76"/>
                <a:gd name="T16" fmla="*/ 24 w 65"/>
                <a:gd name="T17" fmla="*/ 58 h 76"/>
                <a:gd name="T18" fmla="*/ 24 w 65"/>
                <a:gd name="T19" fmla="*/ 57 h 76"/>
                <a:gd name="T20" fmla="*/ 25 w 65"/>
                <a:gd name="T21" fmla="*/ 56 h 76"/>
                <a:gd name="T22" fmla="*/ 26 w 65"/>
                <a:gd name="T23" fmla="*/ 56 h 76"/>
                <a:gd name="T24" fmla="*/ 27 w 65"/>
                <a:gd name="T25" fmla="*/ 57 h 76"/>
                <a:gd name="T26" fmla="*/ 34 w 65"/>
                <a:gd name="T27" fmla="*/ 51 h 76"/>
                <a:gd name="T28" fmla="*/ 45 w 65"/>
                <a:gd name="T29" fmla="*/ 42 h 76"/>
                <a:gd name="T30" fmla="*/ 46 w 65"/>
                <a:gd name="T31" fmla="*/ 43 h 76"/>
                <a:gd name="T32" fmla="*/ 46 w 65"/>
                <a:gd name="T33" fmla="*/ 43 h 76"/>
                <a:gd name="T34" fmla="*/ 47 w 65"/>
                <a:gd name="T35" fmla="*/ 41 h 76"/>
                <a:gd name="T36" fmla="*/ 45 w 65"/>
                <a:gd name="T37" fmla="*/ 35 h 76"/>
                <a:gd name="T38" fmla="*/ 48 w 65"/>
                <a:gd name="T39" fmla="*/ 25 h 76"/>
                <a:gd name="T40" fmla="*/ 46 w 65"/>
                <a:gd name="T41" fmla="*/ 3 h 76"/>
                <a:gd name="T42" fmla="*/ 36 w 65"/>
                <a:gd name="T43" fmla="*/ 0 h 76"/>
                <a:gd name="T44" fmla="*/ 0 w 65"/>
                <a:gd name="T45" fmla="*/ 42 h 76"/>
                <a:gd name="T46" fmla="*/ 37 w 65"/>
                <a:gd name="T47" fmla="*/ 76 h 76"/>
                <a:gd name="T48" fmla="*/ 65 w 65"/>
                <a:gd name="T49" fmla="*/ 62 h 76"/>
                <a:gd name="T50" fmla="*/ 60 w 65"/>
                <a:gd name="T51" fmla="*/ 49 h 76"/>
                <a:gd name="T52" fmla="*/ 34 w 65"/>
                <a:gd name="T53" fmla="*/ 13 h 76"/>
                <a:gd name="T54" fmla="*/ 40 w 65"/>
                <a:gd name="T55" fmla="*/ 19 h 76"/>
                <a:gd name="T56" fmla="*/ 34 w 65"/>
                <a:gd name="T57" fmla="*/ 24 h 76"/>
                <a:gd name="T58" fmla="*/ 29 w 65"/>
                <a:gd name="T59" fmla="*/ 19 h 76"/>
                <a:gd name="T60" fmla="*/ 34 w 65"/>
                <a:gd name="T61" fmla="*/ 13 h 76"/>
                <a:gd name="T62" fmla="*/ 19 w 65"/>
                <a:gd name="T63" fmla="*/ 24 h 76"/>
                <a:gd name="T64" fmla="*/ 25 w 65"/>
                <a:gd name="T65" fmla="*/ 31 h 76"/>
                <a:gd name="T66" fmla="*/ 19 w 65"/>
                <a:gd name="T67" fmla="*/ 37 h 76"/>
                <a:gd name="T68" fmla="*/ 13 w 65"/>
                <a:gd name="T69" fmla="*/ 31 h 76"/>
                <a:gd name="T70" fmla="*/ 19 w 65"/>
                <a:gd name="T71" fmla="*/ 24 h 76"/>
                <a:gd name="T72" fmla="*/ 18 w 65"/>
                <a:gd name="T73" fmla="*/ 60 h 76"/>
                <a:gd name="T74" fmla="*/ 11 w 65"/>
                <a:gd name="T75" fmla="*/ 53 h 76"/>
                <a:gd name="T76" fmla="*/ 18 w 65"/>
                <a:gd name="T77" fmla="*/ 45 h 76"/>
                <a:gd name="T78" fmla="*/ 25 w 65"/>
                <a:gd name="T79" fmla="*/ 53 h 76"/>
                <a:gd name="T80" fmla="*/ 18 w 65"/>
                <a:gd name="T81" fmla="*/ 6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" h="76">
                  <a:moveTo>
                    <a:pt x="60" y="49"/>
                  </a:moveTo>
                  <a:cubicBezTo>
                    <a:pt x="58" y="51"/>
                    <a:pt x="57" y="51"/>
                    <a:pt x="55" y="52"/>
                  </a:cubicBezTo>
                  <a:cubicBezTo>
                    <a:pt x="56" y="52"/>
                    <a:pt x="56" y="53"/>
                    <a:pt x="56" y="53"/>
                  </a:cubicBezTo>
                  <a:cubicBezTo>
                    <a:pt x="55" y="55"/>
                    <a:pt x="54" y="56"/>
                    <a:pt x="53" y="58"/>
                  </a:cubicBezTo>
                  <a:cubicBezTo>
                    <a:pt x="54" y="59"/>
                    <a:pt x="54" y="60"/>
                    <a:pt x="54" y="61"/>
                  </a:cubicBezTo>
                  <a:cubicBezTo>
                    <a:pt x="54" y="65"/>
                    <a:pt x="50" y="69"/>
                    <a:pt x="46" y="69"/>
                  </a:cubicBezTo>
                  <a:cubicBezTo>
                    <a:pt x="42" y="69"/>
                    <a:pt x="40" y="67"/>
                    <a:pt x="38" y="64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25" y="62"/>
                    <a:pt x="24" y="60"/>
                    <a:pt x="24" y="58"/>
                  </a:cubicBezTo>
                  <a:cubicBezTo>
                    <a:pt x="24" y="58"/>
                    <a:pt x="24" y="57"/>
                    <a:pt x="24" y="57"/>
                  </a:cubicBezTo>
                  <a:cubicBezTo>
                    <a:pt x="24" y="57"/>
                    <a:pt x="25" y="56"/>
                    <a:pt x="25" y="56"/>
                  </a:cubicBezTo>
                  <a:cubicBezTo>
                    <a:pt x="25" y="56"/>
                    <a:pt x="26" y="56"/>
                    <a:pt x="26" y="56"/>
                  </a:cubicBezTo>
                  <a:cubicBezTo>
                    <a:pt x="26" y="56"/>
                    <a:pt x="26" y="57"/>
                    <a:pt x="27" y="57"/>
                  </a:cubicBezTo>
                  <a:cubicBezTo>
                    <a:pt x="30" y="57"/>
                    <a:pt x="33" y="56"/>
                    <a:pt x="34" y="51"/>
                  </a:cubicBezTo>
                  <a:cubicBezTo>
                    <a:pt x="36" y="44"/>
                    <a:pt x="42" y="42"/>
                    <a:pt x="45" y="42"/>
                  </a:cubicBezTo>
                  <a:cubicBezTo>
                    <a:pt x="45" y="42"/>
                    <a:pt x="46" y="42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6" y="42"/>
                    <a:pt x="47" y="42"/>
                    <a:pt x="47" y="41"/>
                  </a:cubicBezTo>
                  <a:cubicBezTo>
                    <a:pt x="46" y="40"/>
                    <a:pt x="45" y="38"/>
                    <a:pt x="45" y="35"/>
                  </a:cubicBezTo>
                  <a:cubicBezTo>
                    <a:pt x="45" y="32"/>
                    <a:pt x="46" y="29"/>
                    <a:pt x="48" y="25"/>
                  </a:cubicBezTo>
                  <a:cubicBezTo>
                    <a:pt x="53" y="16"/>
                    <a:pt x="55" y="10"/>
                    <a:pt x="46" y="3"/>
                  </a:cubicBezTo>
                  <a:cubicBezTo>
                    <a:pt x="44" y="1"/>
                    <a:pt x="40" y="0"/>
                    <a:pt x="36" y="0"/>
                  </a:cubicBezTo>
                  <a:cubicBezTo>
                    <a:pt x="21" y="0"/>
                    <a:pt x="0" y="16"/>
                    <a:pt x="0" y="42"/>
                  </a:cubicBezTo>
                  <a:cubicBezTo>
                    <a:pt x="0" y="67"/>
                    <a:pt x="20" y="76"/>
                    <a:pt x="37" y="76"/>
                  </a:cubicBezTo>
                  <a:cubicBezTo>
                    <a:pt x="52" y="76"/>
                    <a:pt x="65" y="69"/>
                    <a:pt x="65" y="62"/>
                  </a:cubicBezTo>
                  <a:cubicBezTo>
                    <a:pt x="65" y="54"/>
                    <a:pt x="63" y="51"/>
                    <a:pt x="60" y="49"/>
                  </a:cubicBezTo>
                  <a:close/>
                  <a:moveTo>
                    <a:pt x="34" y="13"/>
                  </a:moveTo>
                  <a:cubicBezTo>
                    <a:pt x="37" y="13"/>
                    <a:pt x="40" y="16"/>
                    <a:pt x="40" y="19"/>
                  </a:cubicBezTo>
                  <a:cubicBezTo>
                    <a:pt x="40" y="22"/>
                    <a:pt x="37" y="24"/>
                    <a:pt x="34" y="24"/>
                  </a:cubicBezTo>
                  <a:cubicBezTo>
                    <a:pt x="31" y="24"/>
                    <a:pt x="29" y="22"/>
                    <a:pt x="29" y="19"/>
                  </a:cubicBezTo>
                  <a:cubicBezTo>
                    <a:pt x="29" y="16"/>
                    <a:pt x="31" y="13"/>
                    <a:pt x="34" y="13"/>
                  </a:cubicBezTo>
                  <a:close/>
                  <a:moveTo>
                    <a:pt x="19" y="24"/>
                  </a:moveTo>
                  <a:cubicBezTo>
                    <a:pt x="23" y="24"/>
                    <a:pt x="25" y="27"/>
                    <a:pt x="25" y="31"/>
                  </a:cubicBezTo>
                  <a:cubicBezTo>
                    <a:pt x="25" y="34"/>
                    <a:pt x="23" y="37"/>
                    <a:pt x="19" y="37"/>
                  </a:cubicBezTo>
                  <a:cubicBezTo>
                    <a:pt x="16" y="37"/>
                    <a:pt x="13" y="34"/>
                    <a:pt x="13" y="31"/>
                  </a:cubicBezTo>
                  <a:cubicBezTo>
                    <a:pt x="13" y="27"/>
                    <a:pt x="16" y="24"/>
                    <a:pt x="19" y="24"/>
                  </a:cubicBezTo>
                  <a:close/>
                  <a:moveTo>
                    <a:pt x="18" y="60"/>
                  </a:moveTo>
                  <a:cubicBezTo>
                    <a:pt x="14" y="60"/>
                    <a:pt x="11" y="57"/>
                    <a:pt x="11" y="53"/>
                  </a:cubicBezTo>
                  <a:cubicBezTo>
                    <a:pt x="11" y="49"/>
                    <a:pt x="14" y="45"/>
                    <a:pt x="18" y="45"/>
                  </a:cubicBezTo>
                  <a:cubicBezTo>
                    <a:pt x="22" y="45"/>
                    <a:pt x="25" y="49"/>
                    <a:pt x="25" y="53"/>
                  </a:cubicBezTo>
                  <a:cubicBezTo>
                    <a:pt x="25" y="57"/>
                    <a:pt x="22" y="60"/>
                    <a:pt x="18" y="6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2" name="íSľíḓè"/>
            <p:cNvSpPr/>
            <p:nvPr/>
          </p:nvSpPr>
          <p:spPr bwMode="auto">
            <a:xfrm>
              <a:off x="4318671" y="3991289"/>
              <a:ext cx="73292" cy="45197"/>
            </a:xfrm>
            <a:custGeom>
              <a:avLst/>
              <a:gdLst>
                <a:gd name="T0" fmla="*/ 23 w 29"/>
                <a:gd name="T1" fmla="*/ 6 h 18"/>
                <a:gd name="T2" fmla="*/ 21 w 29"/>
                <a:gd name="T3" fmla="*/ 1 h 18"/>
                <a:gd name="T4" fmla="*/ 20 w 29"/>
                <a:gd name="T5" fmla="*/ 0 h 18"/>
                <a:gd name="T6" fmla="*/ 11 w 29"/>
                <a:gd name="T7" fmla="*/ 7 h 18"/>
                <a:gd name="T8" fmla="*/ 2 w 29"/>
                <a:gd name="T9" fmla="*/ 14 h 18"/>
                <a:gd name="T10" fmla="*/ 0 w 29"/>
                <a:gd name="T11" fmla="*/ 14 h 18"/>
                <a:gd name="T12" fmla="*/ 13 w 29"/>
                <a:gd name="T13" fmla="*/ 18 h 18"/>
                <a:gd name="T14" fmla="*/ 16 w 29"/>
                <a:gd name="T15" fmla="*/ 18 h 18"/>
                <a:gd name="T16" fmla="*/ 29 w 29"/>
                <a:gd name="T17" fmla="*/ 9 h 18"/>
                <a:gd name="T18" fmla="*/ 28 w 29"/>
                <a:gd name="T19" fmla="*/ 8 h 18"/>
                <a:gd name="T20" fmla="*/ 23 w 29"/>
                <a:gd name="T21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18">
                  <a:moveTo>
                    <a:pt x="23" y="6"/>
                  </a:moveTo>
                  <a:cubicBezTo>
                    <a:pt x="22" y="5"/>
                    <a:pt x="21" y="3"/>
                    <a:pt x="21" y="1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3" y="0"/>
                    <a:pt x="11" y="7"/>
                  </a:cubicBezTo>
                  <a:cubicBezTo>
                    <a:pt x="9" y="13"/>
                    <a:pt x="4" y="14"/>
                    <a:pt x="2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4"/>
                    <a:pt x="0" y="16"/>
                    <a:pt x="13" y="18"/>
                  </a:cubicBezTo>
                  <a:cubicBezTo>
                    <a:pt x="14" y="18"/>
                    <a:pt x="15" y="18"/>
                    <a:pt x="16" y="18"/>
                  </a:cubicBezTo>
                  <a:cubicBezTo>
                    <a:pt x="26" y="18"/>
                    <a:pt x="29" y="9"/>
                    <a:pt x="29" y="9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8"/>
                    <a:pt x="24" y="7"/>
                    <a:pt x="23" y="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3" name="îşḷiḋe"/>
            <p:cNvSpPr/>
            <p:nvPr/>
          </p:nvSpPr>
          <p:spPr bwMode="auto">
            <a:xfrm>
              <a:off x="8429126" y="2883359"/>
              <a:ext cx="30539" cy="28096"/>
            </a:xfrm>
            <a:custGeom>
              <a:avLst/>
              <a:gdLst>
                <a:gd name="T0" fmla="*/ 3 w 12"/>
                <a:gd name="T1" fmla="*/ 2 h 11"/>
                <a:gd name="T2" fmla="*/ 0 w 12"/>
                <a:gd name="T3" fmla="*/ 0 h 11"/>
                <a:gd name="T4" fmla="*/ 0 w 12"/>
                <a:gd name="T5" fmla="*/ 2 h 11"/>
                <a:gd name="T6" fmla="*/ 0 w 12"/>
                <a:gd name="T7" fmla="*/ 8 h 11"/>
                <a:gd name="T8" fmla="*/ 4 w 12"/>
                <a:gd name="T9" fmla="*/ 11 h 11"/>
                <a:gd name="T10" fmla="*/ 10 w 12"/>
                <a:gd name="T11" fmla="*/ 11 h 11"/>
                <a:gd name="T12" fmla="*/ 12 w 12"/>
                <a:gd name="T13" fmla="*/ 11 h 11"/>
                <a:gd name="T14" fmla="*/ 10 w 12"/>
                <a:gd name="T15" fmla="*/ 9 h 11"/>
                <a:gd name="T16" fmla="*/ 3 w 12"/>
                <a:gd name="T17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1">
                  <a:moveTo>
                    <a:pt x="3" y="2"/>
                  </a:moveTo>
                  <a:cubicBezTo>
                    <a:pt x="2" y="1"/>
                    <a:pt x="1" y="1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0"/>
                    <a:pt x="2" y="11"/>
                    <a:pt x="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2" y="11"/>
                  </a:cubicBezTo>
                  <a:cubicBezTo>
                    <a:pt x="11" y="11"/>
                    <a:pt x="11" y="10"/>
                    <a:pt x="10" y="9"/>
                  </a:cubicBezTo>
                  <a:lnTo>
                    <a:pt x="3" y="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4" name="îSľïḑè"/>
            <p:cNvSpPr/>
            <p:nvPr/>
          </p:nvSpPr>
          <p:spPr bwMode="auto">
            <a:xfrm>
              <a:off x="8338733" y="3048266"/>
              <a:ext cx="136812" cy="30539"/>
            </a:xfrm>
            <a:custGeom>
              <a:avLst/>
              <a:gdLst>
                <a:gd name="T0" fmla="*/ 4 w 54"/>
                <a:gd name="T1" fmla="*/ 12 h 12"/>
                <a:gd name="T2" fmla="*/ 50 w 54"/>
                <a:gd name="T3" fmla="*/ 12 h 12"/>
                <a:gd name="T4" fmla="*/ 54 w 54"/>
                <a:gd name="T5" fmla="*/ 8 h 12"/>
                <a:gd name="T6" fmla="*/ 54 w 54"/>
                <a:gd name="T7" fmla="*/ 6 h 12"/>
                <a:gd name="T8" fmla="*/ 54 w 54"/>
                <a:gd name="T9" fmla="*/ 0 h 12"/>
                <a:gd name="T10" fmla="*/ 48 w 54"/>
                <a:gd name="T11" fmla="*/ 0 h 12"/>
                <a:gd name="T12" fmla="*/ 6 w 54"/>
                <a:gd name="T13" fmla="*/ 0 h 12"/>
                <a:gd name="T14" fmla="*/ 0 w 54"/>
                <a:gd name="T15" fmla="*/ 0 h 12"/>
                <a:gd name="T16" fmla="*/ 0 w 54"/>
                <a:gd name="T17" fmla="*/ 6 h 12"/>
                <a:gd name="T18" fmla="*/ 0 w 54"/>
                <a:gd name="T19" fmla="*/ 8 h 12"/>
                <a:gd name="T20" fmla="*/ 4 w 54"/>
                <a:gd name="T2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2">
                  <a:moveTo>
                    <a:pt x="4" y="12"/>
                  </a:moveTo>
                  <a:cubicBezTo>
                    <a:pt x="50" y="12"/>
                    <a:pt x="50" y="12"/>
                    <a:pt x="50" y="12"/>
                  </a:cubicBezTo>
                  <a:cubicBezTo>
                    <a:pt x="52" y="12"/>
                    <a:pt x="54" y="10"/>
                    <a:pt x="54" y="8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2" y="0"/>
                    <a:pt x="50" y="0"/>
                    <a:pt x="48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0"/>
                    <a:pt x="1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0"/>
                    <a:pt x="2" y="12"/>
                    <a:pt x="4" y="1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5" name="íṩḷiḍé"/>
            <p:cNvSpPr/>
            <p:nvPr/>
          </p:nvSpPr>
          <p:spPr bwMode="auto">
            <a:xfrm>
              <a:off x="8338733" y="2970088"/>
              <a:ext cx="136812" cy="68406"/>
            </a:xfrm>
            <a:custGeom>
              <a:avLst/>
              <a:gdLst>
                <a:gd name="T0" fmla="*/ 50 w 54"/>
                <a:gd name="T1" fmla="*/ 0 h 27"/>
                <a:gd name="T2" fmla="*/ 4 w 54"/>
                <a:gd name="T3" fmla="*/ 0 h 27"/>
                <a:gd name="T4" fmla="*/ 0 w 54"/>
                <a:gd name="T5" fmla="*/ 4 h 27"/>
                <a:gd name="T6" fmla="*/ 0 w 54"/>
                <a:gd name="T7" fmla="*/ 22 h 27"/>
                <a:gd name="T8" fmla="*/ 0 w 54"/>
                <a:gd name="T9" fmla="*/ 27 h 27"/>
                <a:gd name="T10" fmla="*/ 6 w 54"/>
                <a:gd name="T11" fmla="*/ 27 h 27"/>
                <a:gd name="T12" fmla="*/ 48 w 54"/>
                <a:gd name="T13" fmla="*/ 27 h 27"/>
                <a:gd name="T14" fmla="*/ 54 w 54"/>
                <a:gd name="T15" fmla="*/ 27 h 27"/>
                <a:gd name="T16" fmla="*/ 54 w 54"/>
                <a:gd name="T17" fmla="*/ 22 h 27"/>
                <a:gd name="T18" fmla="*/ 54 w 54"/>
                <a:gd name="T19" fmla="*/ 4 h 27"/>
                <a:gd name="T20" fmla="*/ 50 w 54"/>
                <a:gd name="T2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27">
                  <a:moveTo>
                    <a:pt x="5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4" y="27"/>
                    <a:pt x="6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50" y="27"/>
                    <a:pt x="52" y="27"/>
                    <a:pt x="54" y="27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50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6" name="ïṣliḓe"/>
            <p:cNvSpPr/>
            <p:nvPr/>
          </p:nvSpPr>
          <p:spPr bwMode="auto">
            <a:xfrm>
              <a:off x="8299643" y="2970088"/>
              <a:ext cx="30539" cy="87950"/>
            </a:xfrm>
            <a:custGeom>
              <a:avLst/>
              <a:gdLst>
                <a:gd name="T0" fmla="*/ 11 w 12"/>
                <a:gd name="T1" fmla="*/ 30 h 35"/>
                <a:gd name="T2" fmla="*/ 11 w 12"/>
                <a:gd name="T3" fmla="*/ 28 h 35"/>
                <a:gd name="T4" fmla="*/ 11 w 12"/>
                <a:gd name="T5" fmla="*/ 22 h 35"/>
                <a:gd name="T6" fmla="*/ 11 w 12"/>
                <a:gd name="T7" fmla="*/ 4 h 35"/>
                <a:gd name="T8" fmla="*/ 12 w 12"/>
                <a:gd name="T9" fmla="*/ 0 h 35"/>
                <a:gd name="T10" fmla="*/ 11 w 12"/>
                <a:gd name="T11" fmla="*/ 0 h 35"/>
                <a:gd name="T12" fmla="*/ 2 w 12"/>
                <a:gd name="T13" fmla="*/ 3 h 35"/>
                <a:gd name="T14" fmla="*/ 0 w 12"/>
                <a:gd name="T15" fmla="*/ 12 h 35"/>
                <a:gd name="T16" fmla="*/ 0 w 12"/>
                <a:gd name="T17" fmla="*/ 31 h 35"/>
                <a:gd name="T18" fmla="*/ 3 w 12"/>
                <a:gd name="T19" fmla="*/ 35 h 35"/>
                <a:gd name="T20" fmla="*/ 11 w 12"/>
                <a:gd name="T21" fmla="*/ 35 h 35"/>
                <a:gd name="T22" fmla="*/ 11 w 12"/>
                <a:gd name="T23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35">
                  <a:moveTo>
                    <a:pt x="11" y="30"/>
                  </a:moveTo>
                  <a:cubicBezTo>
                    <a:pt x="11" y="29"/>
                    <a:pt x="11" y="29"/>
                    <a:pt x="11" y="28"/>
                  </a:cubicBezTo>
                  <a:cubicBezTo>
                    <a:pt x="11" y="27"/>
                    <a:pt x="11" y="24"/>
                    <a:pt x="11" y="22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2" y="2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7" y="0"/>
                    <a:pt x="3" y="2"/>
                    <a:pt x="2" y="3"/>
                  </a:cubicBezTo>
                  <a:cubicBezTo>
                    <a:pt x="1" y="4"/>
                    <a:pt x="0" y="8"/>
                    <a:pt x="0" y="12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1" y="35"/>
                    <a:pt x="3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3"/>
                    <a:pt x="11" y="31"/>
                    <a:pt x="11" y="3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7" name="íṧlïḋé"/>
            <p:cNvSpPr/>
            <p:nvPr/>
          </p:nvSpPr>
          <p:spPr bwMode="auto">
            <a:xfrm>
              <a:off x="8480430" y="2970088"/>
              <a:ext cx="32982" cy="87950"/>
            </a:xfrm>
            <a:custGeom>
              <a:avLst/>
              <a:gdLst>
                <a:gd name="T0" fmla="*/ 10 w 13"/>
                <a:gd name="T1" fmla="*/ 3 h 35"/>
                <a:gd name="T2" fmla="*/ 2 w 13"/>
                <a:gd name="T3" fmla="*/ 0 h 35"/>
                <a:gd name="T4" fmla="*/ 0 w 13"/>
                <a:gd name="T5" fmla="*/ 0 h 35"/>
                <a:gd name="T6" fmla="*/ 2 w 13"/>
                <a:gd name="T7" fmla="*/ 4 h 35"/>
                <a:gd name="T8" fmla="*/ 2 w 13"/>
                <a:gd name="T9" fmla="*/ 22 h 35"/>
                <a:gd name="T10" fmla="*/ 2 w 13"/>
                <a:gd name="T11" fmla="*/ 28 h 35"/>
                <a:gd name="T12" fmla="*/ 2 w 13"/>
                <a:gd name="T13" fmla="*/ 30 h 35"/>
                <a:gd name="T14" fmla="*/ 2 w 13"/>
                <a:gd name="T15" fmla="*/ 35 h 35"/>
                <a:gd name="T16" fmla="*/ 9 w 13"/>
                <a:gd name="T17" fmla="*/ 35 h 35"/>
                <a:gd name="T18" fmla="*/ 13 w 13"/>
                <a:gd name="T19" fmla="*/ 31 h 35"/>
                <a:gd name="T20" fmla="*/ 13 w 13"/>
                <a:gd name="T21" fmla="*/ 12 h 35"/>
                <a:gd name="T22" fmla="*/ 10 w 13"/>
                <a:gd name="T23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35">
                  <a:moveTo>
                    <a:pt x="10" y="3"/>
                  </a:moveTo>
                  <a:cubicBezTo>
                    <a:pt x="9" y="2"/>
                    <a:pt x="5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2" y="3"/>
                    <a:pt x="2" y="4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4"/>
                    <a:pt x="2" y="27"/>
                    <a:pt x="2" y="28"/>
                  </a:cubicBezTo>
                  <a:cubicBezTo>
                    <a:pt x="2" y="29"/>
                    <a:pt x="2" y="29"/>
                    <a:pt x="2" y="30"/>
                  </a:cubicBezTo>
                  <a:cubicBezTo>
                    <a:pt x="2" y="31"/>
                    <a:pt x="2" y="33"/>
                    <a:pt x="2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1" y="35"/>
                    <a:pt x="13" y="33"/>
                    <a:pt x="13" y="3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8"/>
                    <a:pt x="11" y="4"/>
                    <a:pt x="10" y="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8" name="iṩḷîdé"/>
            <p:cNvSpPr/>
            <p:nvPr/>
          </p:nvSpPr>
          <p:spPr bwMode="auto">
            <a:xfrm>
              <a:off x="8348505" y="2878473"/>
              <a:ext cx="116046" cy="83064"/>
            </a:xfrm>
            <a:custGeom>
              <a:avLst/>
              <a:gdLst>
                <a:gd name="T0" fmla="*/ 46 w 46"/>
                <a:gd name="T1" fmla="*/ 33 h 33"/>
                <a:gd name="T2" fmla="*/ 46 w 46"/>
                <a:gd name="T3" fmla="*/ 24 h 33"/>
                <a:gd name="T4" fmla="*/ 46 w 46"/>
                <a:gd name="T5" fmla="*/ 17 h 33"/>
                <a:gd name="T6" fmla="*/ 42 w 46"/>
                <a:gd name="T7" fmla="*/ 17 h 33"/>
                <a:gd name="T8" fmla="*/ 36 w 46"/>
                <a:gd name="T9" fmla="*/ 17 h 33"/>
                <a:gd name="T10" fmla="*/ 29 w 46"/>
                <a:gd name="T11" fmla="*/ 10 h 33"/>
                <a:gd name="T12" fmla="*/ 29 w 46"/>
                <a:gd name="T13" fmla="*/ 4 h 33"/>
                <a:gd name="T14" fmla="*/ 29 w 46"/>
                <a:gd name="T15" fmla="*/ 0 h 33"/>
                <a:gd name="T16" fmla="*/ 22 w 46"/>
                <a:gd name="T17" fmla="*/ 0 h 33"/>
                <a:gd name="T18" fmla="*/ 4 w 46"/>
                <a:gd name="T19" fmla="*/ 0 h 33"/>
                <a:gd name="T20" fmla="*/ 0 w 46"/>
                <a:gd name="T21" fmla="*/ 4 h 33"/>
                <a:gd name="T22" fmla="*/ 0 w 46"/>
                <a:gd name="T23" fmla="*/ 33 h 33"/>
                <a:gd name="T24" fmla="*/ 46 w 46"/>
                <a:gd name="T2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33">
                  <a:moveTo>
                    <a:pt x="46" y="33"/>
                  </a:moveTo>
                  <a:cubicBezTo>
                    <a:pt x="46" y="24"/>
                    <a:pt x="46" y="24"/>
                    <a:pt x="46" y="24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5" y="17"/>
                    <a:pt x="43" y="17"/>
                    <a:pt x="42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2" y="17"/>
                    <a:pt x="29" y="14"/>
                    <a:pt x="29" y="10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2"/>
                    <a:pt x="29" y="1"/>
                    <a:pt x="29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46" y="3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9" name="îṥḷiḓê"/>
            <p:cNvSpPr/>
            <p:nvPr/>
          </p:nvSpPr>
          <p:spPr bwMode="auto">
            <a:xfrm>
              <a:off x="4884240" y="4371185"/>
              <a:ext cx="42754" cy="23209"/>
            </a:xfrm>
            <a:custGeom>
              <a:avLst/>
              <a:gdLst>
                <a:gd name="T0" fmla="*/ 9 w 17"/>
                <a:gd name="T1" fmla="*/ 3 h 9"/>
                <a:gd name="T2" fmla="*/ 15 w 17"/>
                <a:gd name="T3" fmla="*/ 9 h 9"/>
                <a:gd name="T4" fmla="*/ 15 w 17"/>
                <a:gd name="T5" fmla="*/ 9 h 9"/>
                <a:gd name="T6" fmla="*/ 17 w 17"/>
                <a:gd name="T7" fmla="*/ 8 h 9"/>
                <a:gd name="T8" fmla="*/ 9 w 17"/>
                <a:gd name="T9" fmla="*/ 0 h 9"/>
                <a:gd name="T10" fmla="*/ 0 w 17"/>
                <a:gd name="T11" fmla="*/ 8 h 9"/>
                <a:gd name="T12" fmla="*/ 2 w 17"/>
                <a:gd name="T13" fmla="*/ 9 h 9"/>
                <a:gd name="T14" fmla="*/ 2 w 17"/>
                <a:gd name="T15" fmla="*/ 9 h 9"/>
                <a:gd name="T16" fmla="*/ 9 w 17"/>
                <a:gd name="T17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9">
                  <a:moveTo>
                    <a:pt x="9" y="3"/>
                  </a:moveTo>
                  <a:cubicBezTo>
                    <a:pt x="12" y="3"/>
                    <a:pt x="15" y="6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1" y="4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6"/>
                    <a:pt x="5" y="3"/>
                    <a:pt x="9" y="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0" name="íşḻiḑe"/>
            <p:cNvSpPr/>
            <p:nvPr/>
          </p:nvSpPr>
          <p:spPr bwMode="auto">
            <a:xfrm>
              <a:off x="4858588" y="4343090"/>
              <a:ext cx="94058" cy="42754"/>
            </a:xfrm>
            <a:custGeom>
              <a:avLst/>
              <a:gdLst>
                <a:gd name="T0" fmla="*/ 18 w 37"/>
                <a:gd name="T1" fmla="*/ 0 h 17"/>
                <a:gd name="T2" fmla="*/ 0 w 37"/>
                <a:gd name="T3" fmla="*/ 15 h 17"/>
                <a:gd name="T4" fmla="*/ 5 w 37"/>
                <a:gd name="T5" fmla="*/ 17 h 17"/>
                <a:gd name="T6" fmla="*/ 5 w 37"/>
                <a:gd name="T7" fmla="*/ 17 h 17"/>
                <a:gd name="T8" fmla="*/ 18 w 37"/>
                <a:gd name="T9" fmla="*/ 6 h 17"/>
                <a:gd name="T10" fmla="*/ 31 w 37"/>
                <a:gd name="T11" fmla="*/ 17 h 17"/>
                <a:gd name="T12" fmla="*/ 32 w 37"/>
                <a:gd name="T13" fmla="*/ 17 h 17"/>
                <a:gd name="T14" fmla="*/ 37 w 37"/>
                <a:gd name="T15" fmla="*/ 15 h 17"/>
                <a:gd name="T16" fmla="*/ 18 w 37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7">
                  <a:moveTo>
                    <a:pt x="18" y="0"/>
                  </a:moveTo>
                  <a:cubicBezTo>
                    <a:pt x="9" y="0"/>
                    <a:pt x="2" y="7"/>
                    <a:pt x="0" y="15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1"/>
                    <a:pt x="11" y="6"/>
                    <a:pt x="18" y="6"/>
                  </a:cubicBezTo>
                  <a:cubicBezTo>
                    <a:pt x="25" y="6"/>
                    <a:pt x="31" y="11"/>
                    <a:pt x="31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5" y="7"/>
                    <a:pt x="28" y="0"/>
                    <a:pt x="18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1" name="iśļïḍe"/>
            <p:cNvSpPr/>
            <p:nvPr/>
          </p:nvSpPr>
          <p:spPr bwMode="auto">
            <a:xfrm>
              <a:off x="4828049" y="4305222"/>
              <a:ext cx="157578" cy="75735"/>
            </a:xfrm>
            <a:custGeom>
              <a:avLst/>
              <a:gdLst>
                <a:gd name="T0" fmla="*/ 31 w 62"/>
                <a:gd name="T1" fmla="*/ 0 h 30"/>
                <a:gd name="T2" fmla="*/ 0 w 62"/>
                <a:gd name="T3" fmla="*/ 26 h 30"/>
                <a:gd name="T4" fmla="*/ 7 w 62"/>
                <a:gd name="T5" fmla="*/ 30 h 30"/>
                <a:gd name="T6" fmla="*/ 8 w 62"/>
                <a:gd name="T7" fmla="*/ 30 h 30"/>
                <a:gd name="T8" fmla="*/ 31 w 62"/>
                <a:gd name="T9" fmla="*/ 9 h 30"/>
                <a:gd name="T10" fmla="*/ 54 w 62"/>
                <a:gd name="T11" fmla="*/ 30 h 30"/>
                <a:gd name="T12" fmla="*/ 54 w 62"/>
                <a:gd name="T13" fmla="*/ 30 h 30"/>
                <a:gd name="T14" fmla="*/ 62 w 62"/>
                <a:gd name="T15" fmla="*/ 26 h 30"/>
                <a:gd name="T16" fmla="*/ 31 w 62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30">
                  <a:moveTo>
                    <a:pt x="31" y="0"/>
                  </a:moveTo>
                  <a:cubicBezTo>
                    <a:pt x="15" y="0"/>
                    <a:pt x="2" y="11"/>
                    <a:pt x="0" y="2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9" y="18"/>
                    <a:pt x="19" y="9"/>
                    <a:pt x="31" y="9"/>
                  </a:cubicBezTo>
                  <a:cubicBezTo>
                    <a:pt x="43" y="9"/>
                    <a:pt x="53" y="18"/>
                    <a:pt x="54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0" y="11"/>
                    <a:pt x="47" y="0"/>
                    <a:pt x="31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2" name="iṩ1îḓè"/>
            <p:cNvSpPr/>
            <p:nvPr/>
          </p:nvSpPr>
          <p:spPr bwMode="auto">
            <a:xfrm>
              <a:off x="4876911" y="4388286"/>
              <a:ext cx="57412" cy="76957"/>
            </a:xfrm>
            <a:custGeom>
              <a:avLst/>
              <a:gdLst>
                <a:gd name="T0" fmla="*/ 20 w 23"/>
                <a:gd name="T1" fmla="*/ 26 h 30"/>
                <a:gd name="T2" fmla="*/ 13 w 23"/>
                <a:gd name="T3" fmla="*/ 26 h 30"/>
                <a:gd name="T4" fmla="*/ 13 w 23"/>
                <a:gd name="T5" fmla="*/ 8 h 30"/>
                <a:gd name="T6" fmla="*/ 16 w 23"/>
                <a:gd name="T7" fmla="*/ 5 h 30"/>
                <a:gd name="T8" fmla="*/ 12 w 23"/>
                <a:gd name="T9" fmla="*/ 0 h 30"/>
                <a:gd name="T10" fmla="*/ 7 w 23"/>
                <a:gd name="T11" fmla="*/ 5 h 30"/>
                <a:gd name="T12" fmla="*/ 10 w 23"/>
                <a:gd name="T13" fmla="*/ 9 h 30"/>
                <a:gd name="T14" fmla="*/ 10 w 23"/>
                <a:gd name="T15" fmla="*/ 26 h 30"/>
                <a:gd name="T16" fmla="*/ 3 w 23"/>
                <a:gd name="T17" fmla="*/ 26 h 30"/>
                <a:gd name="T18" fmla="*/ 0 w 23"/>
                <a:gd name="T19" fmla="*/ 28 h 30"/>
                <a:gd name="T20" fmla="*/ 3 w 23"/>
                <a:gd name="T21" fmla="*/ 30 h 30"/>
                <a:gd name="T22" fmla="*/ 20 w 23"/>
                <a:gd name="T23" fmla="*/ 30 h 30"/>
                <a:gd name="T24" fmla="*/ 23 w 23"/>
                <a:gd name="T25" fmla="*/ 28 h 30"/>
                <a:gd name="T26" fmla="*/ 20 w 23"/>
                <a:gd name="T27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0">
                  <a:moveTo>
                    <a:pt x="20" y="26"/>
                  </a:moveTo>
                  <a:cubicBezTo>
                    <a:pt x="13" y="26"/>
                    <a:pt x="13" y="26"/>
                    <a:pt x="13" y="2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5" y="8"/>
                    <a:pt x="16" y="6"/>
                    <a:pt x="16" y="5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9" y="0"/>
                    <a:pt x="7" y="2"/>
                    <a:pt x="7" y="5"/>
                  </a:cubicBezTo>
                  <a:cubicBezTo>
                    <a:pt x="7" y="6"/>
                    <a:pt x="8" y="8"/>
                    <a:pt x="10" y="9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" y="26"/>
                    <a:pt x="0" y="27"/>
                    <a:pt x="0" y="28"/>
                  </a:cubicBezTo>
                  <a:cubicBezTo>
                    <a:pt x="0" y="29"/>
                    <a:pt x="1" y="30"/>
                    <a:pt x="3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2" y="30"/>
                    <a:pt x="23" y="29"/>
                    <a:pt x="23" y="28"/>
                  </a:cubicBezTo>
                  <a:cubicBezTo>
                    <a:pt x="23" y="27"/>
                    <a:pt x="22" y="26"/>
                    <a:pt x="20" y="2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3" name="ïŝḷïḑe"/>
            <p:cNvSpPr/>
            <p:nvPr/>
          </p:nvSpPr>
          <p:spPr bwMode="auto">
            <a:xfrm>
              <a:off x="5107781" y="3986403"/>
              <a:ext cx="70849" cy="123375"/>
            </a:xfrm>
            <a:custGeom>
              <a:avLst/>
              <a:gdLst>
                <a:gd name="T0" fmla="*/ 11 w 28"/>
                <a:gd name="T1" fmla="*/ 29 h 49"/>
                <a:gd name="T2" fmla="*/ 8 w 28"/>
                <a:gd name="T3" fmla="*/ 32 h 49"/>
                <a:gd name="T4" fmla="*/ 5 w 28"/>
                <a:gd name="T5" fmla="*/ 29 h 49"/>
                <a:gd name="T6" fmla="*/ 5 w 28"/>
                <a:gd name="T7" fmla="*/ 13 h 49"/>
                <a:gd name="T8" fmla="*/ 0 w 28"/>
                <a:gd name="T9" fmla="*/ 16 h 49"/>
                <a:gd name="T10" fmla="*/ 0 w 28"/>
                <a:gd name="T11" fmla="*/ 49 h 49"/>
                <a:gd name="T12" fmla="*/ 28 w 28"/>
                <a:gd name="T13" fmla="*/ 49 h 49"/>
                <a:gd name="T14" fmla="*/ 28 w 28"/>
                <a:gd name="T15" fmla="*/ 0 h 49"/>
                <a:gd name="T16" fmla="*/ 11 w 28"/>
                <a:gd name="T17" fmla="*/ 10 h 49"/>
                <a:gd name="T18" fmla="*/ 11 w 28"/>
                <a:gd name="T19" fmla="*/ 2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49">
                  <a:moveTo>
                    <a:pt x="11" y="29"/>
                  </a:moveTo>
                  <a:cubicBezTo>
                    <a:pt x="11" y="31"/>
                    <a:pt x="9" y="32"/>
                    <a:pt x="8" y="32"/>
                  </a:cubicBezTo>
                  <a:cubicBezTo>
                    <a:pt x="7" y="32"/>
                    <a:pt x="5" y="31"/>
                    <a:pt x="5" y="29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1" y="10"/>
                    <a:pt x="11" y="10"/>
                    <a:pt x="11" y="10"/>
                  </a:cubicBezTo>
                  <a:lnTo>
                    <a:pt x="11" y="29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4" name="îṧliḍê"/>
            <p:cNvSpPr/>
            <p:nvPr/>
          </p:nvSpPr>
          <p:spPr bwMode="auto">
            <a:xfrm>
              <a:off x="5082128" y="3899673"/>
              <a:ext cx="122153" cy="240642"/>
            </a:xfrm>
            <a:custGeom>
              <a:avLst/>
              <a:gdLst>
                <a:gd name="T0" fmla="*/ 38 w 48"/>
                <a:gd name="T1" fmla="*/ 7 h 95"/>
                <a:gd name="T2" fmla="*/ 37 w 48"/>
                <a:gd name="T3" fmla="*/ 7 h 95"/>
                <a:gd name="T4" fmla="*/ 37 w 48"/>
                <a:gd name="T5" fmla="*/ 7 h 95"/>
                <a:gd name="T6" fmla="*/ 37 w 48"/>
                <a:gd name="T7" fmla="*/ 6 h 95"/>
                <a:gd name="T8" fmla="*/ 31 w 48"/>
                <a:gd name="T9" fmla="*/ 0 h 95"/>
                <a:gd name="T10" fmla="*/ 18 w 48"/>
                <a:gd name="T11" fmla="*/ 0 h 95"/>
                <a:gd name="T12" fmla="*/ 13 w 48"/>
                <a:gd name="T13" fmla="*/ 5 h 95"/>
                <a:gd name="T14" fmla="*/ 32 w 48"/>
                <a:gd name="T15" fmla="*/ 5 h 95"/>
                <a:gd name="T16" fmla="*/ 32 w 48"/>
                <a:gd name="T17" fmla="*/ 7 h 95"/>
                <a:gd name="T18" fmla="*/ 9 w 48"/>
                <a:gd name="T19" fmla="*/ 7 h 95"/>
                <a:gd name="T20" fmla="*/ 0 w 48"/>
                <a:gd name="T21" fmla="*/ 17 h 95"/>
                <a:gd name="T22" fmla="*/ 0 w 48"/>
                <a:gd name="T23" fmla="*/ 85 h 95"/>
                <a:gd name="T24" fmla="*/ 10 w 48"/>
                <a:gd name="T25" fmla="*/ 95 h 95"/>
                <a:gd name="T26" fmla="*/ 38 w 48"/>
                <a:gd name="T27" fmla="*/ 95 h 95"/>
                <a:gd name="T28" fmla="*/ 48 w 48"/>
                <a:gd name="T29" fmla="*/ 85 h 95"/>
                <a:gd name="T30" fmla="*/ 48 w 48"/>
                <a:gd name="T31" fmla="*/ 17 h 95"/>
                <a:gd name="T32" fmla="*/ 38 w 48"/>
                <a:gd name="T33" fmla="*/ 7 h 95"/>
                <a:gd name="T34" fmla="*/ 42 w 48"/>
                <a:gd name="T35" fmla="*/ 85 h 95"/>
                <a:gd name="T36" fmla="*/ 38 w 48"/>
                <a:gd name="T37" fmla="*/ 89 h 95"/>
                <a:gd name="T38" fmla="*/ 10 w 48"/>
                <a:gd name="T39" fmla="*/ 89 h 95"/>
                <a:gd name="T40" fmla="*/ 6 w 48"/>
                <a:gd name="T41" fmla="*/ 85 h 95"/>
                <a:gd name="T42" fmla="*/ 6 w 48"/>
                <a:gd name="T43" fmla="*/ 17 h 95"/>
                <a:gd name="T44" fmla="*/ 10 w 48"/>
                <a:gd name="T45" fmla="*/ 13 h 95"/>
                <a:gd name="T46" fmla="*/ 38 w 48"/>
                <a:gd name="T47" fmla="*/ 13 h 95"/>
                <a:gd name="T48" fmla="*/ 42 w 48"/>
                <a:gd name="T49" fmla="*/ 17 h 95"/>
                <a:gd name="T50" fmla="*/ 42 w 48"/>
                <a:gd name="T51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95">
                  <a:moveTo>
                    <a:pt x="38" y="7"/>
                  </a:moveTo>
                  <a:cubicBezTo>
                    <a:pt x="37" y="7"/>
                    <a:pt x="37" y="7"/>
                    <a:pt x="37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7" y="3"/>
                    <a:pt x="34" y="0"/>
                    <a:pt x="3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0"/>
                    <a:pt x="13" y="2"/>
                    <a:pt x="13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4" y="8"/>
                    <a:pt x="0" y="12"/>
                    <a:pt x="0" y="1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0"/>
                    <a:pt x="5" y="95"/>
                    <a:pt x="10" y="95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44" y="95"/>
                    <a:pt x="48" y="90"/>
                    <a:pt x="48" y="85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8" y="12"/>
                    <a:pt x="44" y="7"/>
                    <a:pt x="38" y="7"/>
                  </a:cubicBezTo>
                  <a:close/>
                  <a:moveTo>
                    <a:pt x="42" y="85"/>
                  </a:moveTo>
                  <a:cubicBezTo>
                    <a:pt x="42" y="87"/>
                    <a:pt x="40" y="89"/>
                    <a:pt x="38" y="89"/>
                  </a:cubicBezTo>
                  <a:cubicBezTo>
                    <a:pt x="10" y="89"/>
                    <a:pt x="10" y="89"/>
                    <a:pt x="10" y="89"/>
                  </a:cubicBezTo>
                  <a:cubicBezTo>
                    <a:pt x="8" y="89"/>
                    <a:pt x="6" y="87"/>
                    <a:pt x="6" y="85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5"/>
                    <a:pt x="8" y="13"/>
                    <a:pt x="10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0" y="13"/>
                    <a:pt x="42" y="15"/>
                    <a:pt x="42" y="17"/>
                  </a:cubicBezTo>
                  <a:lnTo>
                    <a:pt x="42" y="8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5" name="îŝḻíḓê"/>
            <p:cNvSpPr/>
            <p:nvPr/>
          </p:nvSpPr>
          <p:spPr bwMode="auto">
            <a:xfrm>
              <a:off x="4830492" y="4079239"/>
              <a:ext cx="211325" cy="136812"/>
            </a:xfrm>
            <a:custGeom>
              <a:avLst/>
              <a:gdLst>
                <a:gd name="T0" fmla="*/ 0 w 173"/>
                <a:gd name="T1" fmla="*/ 0 h 112"/>
                <a:gd name="T2" fmla="*/ 0 w 173"/>
                <a:gd name="T3" fmla="*/ 112 h 112"/>
                <a:gd name="T4" fmla="*/ 173 w 173"/>
                <a:gd name="T5" fmla="*/ 112 h 112"/>
                <a:gd name="T6" fmla="*/ 173 w 173"/>
                <a:gd name="T7" fmla="*/ 0 h 112"/>
                <a:gd name="T8" fmla="*/ 0 w 173"/>
                <a:gd name="T9" fmla="*/ 0 h 112"/>
                <a:gd name="T10" fmla="*/ 110 w 173"/>
                <a:gd name="T11" fmla="*/ 73 h 112"/>
                <a:gd name="T12" fmla="*/ 152 w 173"/>
                <a:gd name="T13" fmla="*/ 102 h 112"/>
                <a:gd name="T14" fmla="*/ 19 w 173"/>
                <a:gd name="T15" fmla="*/ 102 h 112"/>
                <a:gd name="T16" fmla="*/ 63 w 173"/>
                <a:gd name="T17" fmla="*/ 73 h 112"/>
                <a:gd name="T18" fmla="*/ 9 w 173"/>
                <a:gd name="T19" fmla="*/ 98 h 112"/>
                <a:gd name="T20" fmla="*/ 9 w 173"/>
                <a:gd name="T21" fmla="*/ 15 h 112"/>
                <a:gd name="T22" fmla="*/ 85 w 173"/>
                <a:gd name="T23" fmla="*/ 63 h 112"/>
                <a:gd name="T24" fmla="*/ 162 w 173"/>
                <a:gd name="T25" fmla="*/ 13 h 112"/>
                <a:gd name="T26" fmla="*/ 162 w 173"/>
                <a:gd name="T27" fmla="*/ 98 h 112"/>
                <a:gd name="T28" fmla="*/ 110 w 173"/>
                <a:gd name="T29" fmla="*/ 73 h 112"/>
                <a:gd name="T30" fmla="*/ 21 w 173"/>
                <a:gd name="T31" fmla="*/ 11 h 112"/>
                <a:gd name="T32" fmla="*/ 152 w 173"/>
                <a:gd name="T33" fmla="*/ 11 h 112"/>
                <a:gd name="T34" fmla="*/ 85 w 173"/>
                <a:gd name="T35" fmla="*/ 50 h 112"/>
                <a:gd name="T36" fmla="*/ 21 w 173"/>
                <a:gd name="T37" fmla="*/ 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3" h="112">
                  <a:moveTo>
                    <a:pt x="0" y="0"/>
                  </a:moveTo>
                  <a:lnTo>
                    <a:pt x="0" y="112"/>
                  </a:lnTo>
                  <a:lnTo>
                    <a:pt x="173" y="112"/>
                  </a:lnTo>
                  <a:lnTo>
                    <a:pt x="173" y="0"/>
                  </a:lnTo>
                  <a:lnTo>
                    <a:pt x="0" y="0"/>
                  </a:lnTo>
                  <a:close/>
                  <a:moveTo>
                    <a:pt x="110" y="73"/>
                  </a:moveTo>
                  <a:lnTo>
                    <a:pt x="152" y="102"/>
                  </a:lnTo>
                  <a:lnTo>
                    <a:pt x="19" y="102"/>
                  </a:lnTo>
                  <a:lnTo>
                    <a:pt x="63" y="73"/>
                  </a:lnTo>
                  <a:lnTo>
                    <a:pt x="9" y="98"/>
                  </a:lnTo>
                  <a:lnTo>
                    <a:pt x="9" y="15"/>
                  </a:lnTo>
                  <a:lnTo>
                    <a:pt x="85" y="63"/>
                  </a:lnTo>
                  <a:lnTo>
                    <a:pt x="162" y="13"/>
                  </a:lnTo>
                  <a:lnTo>
                    <a:pt x="162" y="98"/>
                  </a:lnTo>
                  <a:lnTo>
                    <a:pt x="110" y="73"/>
                  </a:lnTo>
                  <a:close/>
                  <a:moveTo>
                    <a:pt x="21" y="11"/>
                  </a:moveTo>
                  <a:lnTo>
                    <a:pt x="152" y="11"/>
                  </a:lnTo>
                  <a:lnTo>
                    <a:pt x="85" y="50"/>
                  </a:lnTo>
                  <a:lnTo>
                    <a:pt x="21" y="1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6" name="íśliḓê"/>
            <p:cNvSpPr/>
            <p:nvPr/>
          </p:nvSpPr>
          <p:spPr bwMode="auto">
            <a:xfrm>
              <a:off x="4104902" y="3086133"/>
              <a:ext cx="117267" cy="144141"/>
            </a:xfrm>
            <a:custGeom>
              <a:avLst/>
              <a:gdLst>
                <a:gd name="T0" fmla="*/ 0 w 96"/>
                <a:gd name="T1" fmla="*/ 0 h 118"/>
                <a:gd name="T2" fmla="*/ 0 w 96"/>
                <a:gd name="T3" fmla="*/ 118 h 118"/>
                <a:gd name="T4" fmla="*/ 48 w 96"/>
                <a:gd name="T5" fmla="*/ 85 h 118"/>
                <a:gd name="T6" fmla="*/ 96 w 96"/>
                <a:gd name="T7" fmla="*/ 118 h 118"/>
                <a:gd name="T8" fmla="*/ 96 w 96"/>
                <a:gd name="T9" fmla="*/ 0 h 118"/>
                <a:gd name="T10" fmla="*/ 0 w 96"/>
                <a:gd name="T11" fmla="*/ 0 h 118"/>
                <a:gd name="T12" fmla="*/ 73 w 96"/>
                <a:gd name="T13" fmla="*/ 54 h 118"/>
                <a:gd name="T14" fmla="*/ 23 w 96"/>
                <a:gd name="T15" fmla="*/ 54 h 118"/>
                <a:gd name="T16" fmla="*/ 23 w 96"/>
                <a:gd name="T17" fmla="*/ 50 h 118"/>
                <a:gd name="T18" fmla="*/ 73 w 96"/>
                <a:gd name="T19" fmla="*/ 50 h 118"/>
                <a:gd name="T20" fmla="*/ 73 w 96"/>
                <a:gd name="T21" fmla="*/ 54 h 118"/>
                <a:gd name="T22" fmla="*/ 73 w 96"/>
                <a:gd name="T23" fmla="*/ 35 h 118"/>
                <a:gd name="T24" fmla="*/ 23 w 96"/>
                <a:gd name="T25" fmla="*/ 35 h 118"/>
                <a:gd name="T26" fmla="*/ 23 w 96"/>
                <a:gd name="T27" fmla="*/ 31 h 118"/>
                <a:gd name="T28" fmla="*/ 73 w 96"/>
                <a:gd name="T29" fmla="*/ 31 h 118"/>
                <a:gd name="T30" fmla="*/ 73 w 96"/>
                <a:gd name="T31" fmla="*/ 3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118">
                  <a:moveTo>
                    <a:pt x="0" y="0"/>
                  </a:moveTo>
                  <a:lnTo>
                    <a:pt x="0" y="118"/>
                  </a:lnTo>
                  <a:lnTo>
                    <a:pt x="48" y="85"/>
                  </a:lnTo>
                  <a:lnTo>
                    <a:pt x="96" y="118"/>
                  </a:lnTo>
                  <a:lnTo>
                    <a:pt x="96" y="0"/>
                  </a:lnTo>
                  <a:lnTo>
                    <a:pt x="0" y="0"/>
                  </a:lnTo>
                  <a:close/>
                  <a:moveTo>
                    <a:pt x="73" y="54"/>
                  </a:moveTo>
                  <a:lnTo>
                    <a:pt x="23" y="54"/>
                  </a:lnTo>
                  <a:lnTo>
                    <a:pt x="23" y="50"/>
                  </a:lnTo>
                  <a:lnTo>
                    <a:pt x="73" y="50"/>
                  </a:lnTo>
                  <a:lnTo>
                    <a:pt x="73" y="54"/>
                  </a:lnTo>
                  <a:close/>
                  <a:moveTo>
                    <a:pt x="73" y="35"/>
                  </a:moveTo>
                  <a:lnTo>
                    <a:pt x="23" y="35"/>
                  </a:lnTo>
                  <a:lnTo>
                    <a:pt x="23" y="31"/>
                  </a:lnTo>
                  <a:lnTo>
                    <a:pt x="73" y="31"/>
                  </a:lnTo>
                  <a:lnTo>
                    <a:pt x="73" y="3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7" name="ïṡ1îḑé"/>
            <p:cNvSpPr/>
            <p:nvPr/>
          </p:nvSpPr>
          <p:spPr bwMode="auto">
            <a:xfrm>
              <a:off x="5298340" y="4213607"/>
              <a:ext cx="125818" cy="119710"/>
            </a:xfrm>
            <a:custGeom>
              <a:avLst/>
              <a:gdLst>
                <a:gd name="T0" fmla="*/ 50 w 50"/>
                <a:gd name="T1" fmla="*/ 12 h 47"/>
                <a:gd name="T2" fmla="*/ 12 w 50"/>
                <a:gd name="T3" fmla="*/ 12 h 47"/>
                <a:gd name="T4" fmla="*/ 8 w 50"/>
                <a:gd name="T5" fmla="*/ 0 h 47"/>
                <a:gd name="T6" fmla="*/ 0 w 50"/>
                <a:gd name="T7" fmla="*/ 0 h 47"/>
                <a:gd name="T8" fmla="*/ 0 w 50"/>
                <a:gd name="T9" fmla="*/ 2 h 47"/>
                <a:gd name="T10" fmla="*/ 7 w 50"/>
                <a:gd name="T11" fmla="*/ 2 h 47"/>
                <a:gd name="T12" fmla="*/ 16 w 50"/>
                <a:gd name="T13" fmla="*/ 38 h 47"/>
                <a:gd name="T14" fmla="*/ 13 w 50"/>
                <a:gd name="T15" fmla="*/ 42 h 47"/>
                <a:gd name="T16" fmla="*/ 17 w 50"/>
                <a:gd name="T17" fmla="*/ 47 h 47"/>
                <a:gd name="T18" fmla="*/ 22 w 50"/>
                <a:gd name="T19" fmla="*/ 42 h 47"/>
                <a:gd name="T20" fmla="*/ 21 w 50"/>
                <a:gd name="T21" fmla="*/ 40 h 47"/>
                <a:gd name="T22" fmla="*/ 34 w 50"/>
                <a:gd name="T23" fmla="*/ 40 h 47"/>
                <a:gd name="T24" fmla="*/ 33 w 50"/>
                <a:gd name="T25" fmla="*/ 42 h 47"/>
                <a:gd name="T26" fmla="*/ 37 w 50"/>
                <a:gd name="T27" fmla="*/ 47 h 47"/>
                <a:gd name="T28" fmla="*/ 42 w 50"/>
                <a:gd name="T29" fmla="*/ 42 h 47"/>
                <a:gd name="T30" fmla="*/ 37 w 50"/>
                <a:gd name="T31" fmla="*/ 38 h 47"/>
                <a:gd name="T32" fmla="*/ 18 w 50"/>
                <a:gd name="T33" fmla="*/ 38 h 47"/>
                <a:gd name="T34" fmla="*/ 17 w 50"/>
                <a:gd name="T35" fmla="*/ 34 h 47"/>
                <a:gd name="T36" fmla="*/ 42 w 50"/>
                <a:gd name="T37" fmla="*/ 34 h 47"/>
                <a:gd name="T38" fmla="*/ 50 w 50"/>
                <a:gd name="T39" fmla="*/ 12 h 47"/>
                <a:gd name="T40" fmla="*/ 37 w 50"/>
                <a:gd name="T41" fmla="*/ 40 h 47"/>
                <a:gd name="T42" fmla="*/ 40 w 50"/>
                <a:gd name="T43" fmla="*/ 42 h 47"/>
                <a:gd name="T44" fmla="*/ 37 w 50"/>
                <a:gd name="T45" fmla="*/ 45 h 47"/>
                <a:gd name="T46" fmla="*/ 34 w 50"/>
                <a:gd name="T47" fmla="*/ 42 h 47"/>
                <a:gd name="T48" fmla="*/ 37 w 50"/>
                <a:gd name="T49" fmla="*/ 40 h 47"/>
                <a:gd name="T50" fmla="*/ 17 w 50"/>
                <a:gd name="T51" fmla="*/ 40 h 47"/>
                <a:gd name="T52" fmla="*/ 20 w 50"/>
                <a:gd name="T53" fmla="*/ 42 h 47"/>
                <a:gd name="T54" fmla="*/ 17 w 50"/>
                <a:gd name="T55" fmla="*/ 45 h 47"/>
                <a:gd name="T56" fmla="*/ 14 w 50"/>
                <a:gd name="T57" fmla="*/ 42 h 47"/>
                <a:gd name="T58" fmla="*/ 17 w 50"/>
                <a:gd name="T59" fmla="*/ 4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0" h="47">
                  <a:moveTo>
                    <a:pt x="50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4" y="39"/>
                    <a:pt x="13" y="40"/>
                    <a:pt x="13" y="42"/>
                  </a:cubicBezTo>
                  <a:cubicBezTo>
                    <a:pt x="13" y="45"/>
                    <a:pt x="15" y="47"/>
                    <a:pt x="17" y="47"/>
                  </a:cubicBezTo>
                  <a:cubicBezTo>
                    <a:pt x="20" y="47"/>
                    <a:pt x="22" y="45"/>
                    <a:pt x="22" y="42"/>
                  </a:cubicBezTo>
                  <a:cubicBezTo>
                    <a:pt x="22" y="41"/>
                    <a:pt x="21" y="41"/>
                    <a:pt x="21" y="40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3" y="41"/>
                    <a:pt x="33" y="41"/>
                    <a:pt x="33" y="42"/>
                  </a:cubicBezTo>
                  <a:cubicBezTo>
                    <a:pt x="33" y="45"/>
                    <a:pt x="35" y="47"/>
                    <a:pt x="37" y="47"/>
                  </a:cubicBezTo>
                  <a:cubicBezTo>
                    <a:pt x="40" y="47"/>
                    <a:pt x="42" y="45"/>
                    <a:pt x="42" y="42"/>
                  </a:cubicBezTo>
                  <a:cubicBezTo>
                    <a:pt x="42" y="40"/>
                    <a:pt x="40" y="38"/>
                    <a:pt x="37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42" y="34"/>
                    <a:pt x="42" y="34"/>
                    <a:pt x="42" y="34"/>
                  </a:cubicBezTo>
                  <a:lnTo>
                    <a:pt x="50" y="12"/>
                  </a:lnTo>
                  <a:close/>
                  <a:moveTo>
                    <a:pt x="37" y="40"/>
                  </a:moveTo>
                  <a:cubicBezTo>
                    <a:pt x="39" y="40"/>
                    <a:pt x="40" y="41"/>
                    <a:pt x="40" y="42"/>
                  </a:cubicBezTo>
                  <a:cubicBezTo>
                    <a:pt x="40" y="44"/>
                    <a:pt x="39" y="45"/>
                    <a:pt x="37" y="45"/>
                  </a:cubicBezTo>
                  <a:cubicBezTo>
                    <a:pt x="36" y="45"/>
                    <a:pt x="34" y="44"/>
                    <a:pt x="34" y="42"/>
                  </a:cubicBezTo>
                  <a:cubicBezTo>
                    <a:pt x="34" y="41"/>
                    <a:pt x="36" y="40"/>
                    <a:pt x="37" y="40"/>
                  </a:cubicBezTo>
                  <a:close/>
                  <a:moveTo>
                    <a:pt x="17" y="40"/>
                  </a:moveTo>
                  <a:cubicBezTo>
                    <a:pt x="19" y="40"/>
                    <a:pt x="20" y="41"/>
                    <a:pt x="20" y="42"/>
                  </a:cubicBezTo>
                  <a:cubicBezTo>
                    <a:pt x="20" y="44"/>
                    <a:pt x="19" y="45"/>
                    <a:pt x="17" y="45"/>
                  </a:cubicBezTo>
                  <a:cubicBezTo>
                    <a:pt x="16" y="45"/>
                    <a:pt x="14" y="44"/>
                    <a:pt x="14" y="42"/>
                  </a:cubicBezTo>
                  <a:cubicBezTo>
                    <a:pt x="14" y="41"/>
                    <a:pt x="16" y="40"/>
                    <a:pt x="17" y="4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8" name="íSḷíḍe"/>
            <p:cNvSpPr/>
            <p:nvPr/>
          </p:nvSpPr>
          <p:spPr bwMode="auto">
            <a:xfrm>
              <a:off x="4990513" y="3795844"/>
              <a:ext cx="73292" cy="80621"/>
            </a:xfrm>
            <a:custGeom>
              <a:avLst/>
              <a:gdLst>
                <a:gd name="T0" fmla="*/ 0 w 29"/>
                <a:gd name="T1" fmla="*/ 32 h 32"/>
                <a:gd name="T2" fmla="*/ 29 w 29"/>
                <a:gd name="T3" fmla="*/ 19 h 32"/>
                <a:gd name="T4" fmla="*/ 0 w 29"/>
                <a:gd name="T5" fmla="*/ 0 h 32"/>
                <a:gd name="T6" fmla="*/ 0 w 29"/>
                <a:gd name="T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2">
                  <a:moveTo>
                    <a:pt x="0" y="32"/>
                  </a:moveTo>
                  <a:cubicBezTo>
                    <a:pt x="29" y="19"/>
                    <a:pt x="29" y="19"/>
                    <a:pt x="29" y="19"/>
                  </a:cubicBezTo>
                  <a:cubicBezTo>
                    <a:pt x="23" y="8"/>
                    <a:pt x="13" y="1"/>
                    <a:pt x="0" y="0"/>
                  </a:cubicBezTo>
                  <a:lnTo>
                    <a:pt x="0" y="3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9" name="iṩľïḍé"/>
            <p:cNvSpPr/>
            <p:nvPr/>
          </p:nvSpPr>
          <p:spPr bwMode="auto">
            <a:xfrm>
              <a:off x="4901341" y="3795844"/>
              <a:ext cx="131925" cy="169793"/>
            </a:xfrm>
            <a:custGeom>
              <a:avLst/>
              <a:gdLst>
                <a:gd name="T0" fmla="*/ 32 w 52"/>
                <a:gd name="T1" fmla="*/ 34 h 67"/>
                <a:gd name="T2" fmla="*/ 32 w 52"/>
                <a:gd name="T3" fmla="*/ 0 h 67"/>
                <a:gd name="T4" fmla="*/ 0 w 52"/>
                <a:gd name="T5" fmla="*/ 33 h 67"/>
                <a:gd name="T6" fmla="*/ 33 w 52"/>
                <a:gd name="T7" fmla="*/ 67 h 67"/>
                <a:gd name="T8" fmla="*/ 51 w 52"/>
                <a:gd name="T9" fmla="*/ 62 h 67"/>
                <a:gd name="T10" fmla="*/ 51 w 52"/>
                <a:gd name="T11" fmla="*/ 62 h 67"/>
                <a:gd name="T12" fmla="*/ 52 w 52"/>
                <a:gd name="T13" fmla="*/ 61 h 67"/>
                <a:gd name="T14" fmla="*/ 52 w 52"/>
                <a:gd name="T15" fmla="*/ 61 h 67"/>
                <a:gd name="T16" fmla="*/ 52 w 52"/>
                <a:gd name="T17" fmla="*/ 61 h 67"/>
                <a:gd name="T18" fmla="*/ 32 w 52"/>
                <a:gd name="T19" fmla="*/ 3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67">
                  <a:moveTo>
                    <a:pt x="32" y="34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1"/>
                    <a:pt x="0" y="15"/>
                    <a:pt x="0" y="33"/>
                  </a:cubicBezTo>
                  <a:cubicBezTo>
                    <a:pt x="0" y="52"/>
                    <a:pt x="15" y="67"/>
                    <a:pt x="33" y="67"/>
                  </a:cubicBezTo>
                  <a:cubicBezTo>
                    <a:pt x="40" y="67"/>
                    <a:pt x="46" y="65"/>
                    <a:pt x="51" y="62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lnTo>
                    <a:pt x="32" y="3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0" name="ïşḷîḋê"/>
            <p:cNvSpPr/>
            <p:nvPr/>
          </p:nvSpPr>
          <p:spPr bwMode="auto">
            <a:xfrm>
              <a:off x="4990513" y="3852034"/>
              <a:ext cx="81843" cy="92836"/>
            </a:xfrm>
            <a:custGeom>
              <a:avLst/>
              <a:gdLst>
                <a:gd name="T0" fmla="*/ 32 w 32"/>
                <a:gd name="T1" fmla="*/ 11 h 37"/>
                <a:gd name="T2" fmla="*/ 30 w 32"/>
                <a:gd name="T3" fmla="*/ 0 h 37"/>
                <a:gd name="T4" fmla="*/ 0 w 32"/>
                <a:gd name="T5" fmla="*/ 12 h 37"/>
                <a:gd name="T6" fmla="*/ 19 w 32"/>
                <a:gd name="T7" fmla="*/ 37 h 37"/>
                <a:gd name="T8" fmla="*/ 32 w 32"/>
                <a:gd name="T9" fmla="*/ 1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32" y="11"/>
                  </a:moveTo>
                  <a:cubicBezTo>
                    <a:pt x="32" y="7"/>
                    <a:pt x="31" y="3"/>
                    <a:pt x="3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27" y="31"/>
                    <a:pt x="32" y="22"/>
                    <a:pt x="32" y="1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1" name="íŝļídè"/>
            <p:cNvSpPr/>
            <p:nvPr/>
          </p:nvSpPr>
          <p:spPr bwMode="auto">
            <a:xfrm>
              <a:off x="5221383" y="4090232"/>
              <a:ext cx="65963" cy="106274"/>
            </a:xfrm>
            <a:custGeom>
              <a:avLst/>
              <a:gdLst>
                <a:gd name="T0" fmla="*/ 54 w 54"/>
                <a:gd name="T1" fmla="*/ 37 h 87"/>
                <a:gd name="T2" fmla="*/ 35 w 54"/>
                <a:gd name="T3" fmla="*/ 37 h 87"/>
                <a:gd name="T4" fmla="*/ 40 w 54"/>
                <a:gd name="T5" fmla="*/ 0 h 87"/>
                <a:gd name="T6" fmla="*/ 0 w 54"/>
                <a:gd name="T7" fmla="*/ 49 h 87"/>
                <a:gd name="T8" fmla="*/ 21 w 54"/>
                <a:gd name="T9" fmla="*/ 49 h 87"/>
                <a:gd name="T10" fmla="*/ 15 w 54"/>
                <a:gd name="T11" fmla="*/ 87 h 87"/>
                <a:gd name="T12" fmla="*/ 54 w 54"/>
                <a:gd name="T13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87">
                  <a:moveTo>
                    <a:pt x="54" y="37"/>
                  </a:moveTo>
                  <a:lnTo>
                    <a:pt x="35" y="37"/>
                  </a:lnTo>
                  <a:lnTo>
                    <a:pt x="40" y="0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15" y="87"/>
                  </a:lnTo>
                  <a:lnTo>
                    <a:pt x="54" y="3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2" name="iṣ1ïďè"/>
            <p:cNvSpPr/>
            <p:nvPr/>
          </p:nvSpPr>
          <p:spPr bwMode="auto">
            <a:xfrm>
              <a:off x="5426600" y="4251475"/>
              <a:ext cx="171014" cy="162464"/>
            </a:xfrm>
            <a:custGeom>
              <a:avLst/>
              <a:gdLst>
                <a:gd name="T0" fmla="*/ 37 w 67"/>
                <a:gd name="T1" fmla="*/ 3 h 64"/>
                <a:gd name="T2" fmla="*/ 51 w 67"/>
                <a:gd name="T3" fmla="*/ 30 h 64"/>
                <a:gd name="T4" fmla="*/ 51 w 67"/>
                <a:gd name="T5" fmla="*/ 30 h 64"/>
                <a:gd name="T6" fmla="*/ 66 w 67"/>
                <a:gd name="T7" fmla="*/ 59 h 64"/>
                <a:gd name="T8" fmla="*/ 65 w 67"/>
                <a:gd name="T9" fmla="*/ 63 h 64"/>
                <a:gd name="T10" fmla="*/ 64 w 67"/>
                <a:gd name="T11" fmla="*/ 64 h 64"/>
                <a:gd name="T12" fmla="*/ 64 w 67"/>
                <a:gd name="T13" fmla="*/ 64 h 64"/>
                <a:gd name="T14" fmla="*/ 33 w 67"/>
                <a:gd name="T15" fmla="*/ 64 h 64"/>
                <a:gd name="T16" fmla="*/ 33 w 67"/>
                <a:gd name="T17" fmla="*/ 64 h 64"/>
                <a:gd name="T18" fmla="*/ 33 w 67"/>
                <a:gd name="T19" fmla="*/ 59 h 64"/>
                <a:gd name="T20" fmla="*/ 36 w 67"/>
                <a:gd name="T21" fmla="*/ 59 h 64"/>
                <a:gd name="T22" fmla="*/ 38 w 67"/>
                <a:gd name="T23" fmla="*/ 56 h 64"/>
                <a:gd name="T24" fmla="*/ 38 w 67"/>
                <a:gd name="T25" fmla="*/ 51 h 64"/>
                <a:gd name="T26" fmla="*/ 36 w 67"/>
                <a:gd name="T27" fmla="*/ 49 h 64"/>
                <a:gd name="T28" fmla="*/ 33 w 67"/>
                <a:gd name="T29" fmla="*/ 49 h 64"/>
                <a:gd name="T30" fmla="*/ 33 w 67"/>
                <a:gd name="T31" fmla="*/ 47 h 64"/>
                <a:gd name="T32" fmla="*/ 35 w 67"/>
                <a:gd name="T33" fmla="*/ 47 h 64"/>
                <a:gd name="T34" fmla="*/ 38 w 67"/>
                <a:gd name="T35" fmla="*/ 44 h 64"/>
                <a:gd name="T36" fmla="*/ 41 w 67"/>
                <a:gd name="T37" fmla="*/ 24 h 64"/>
                <a:gd name="T38" fmla="*/ 38 w 67"/>
                <a:gd name="T39" fmla="*/ 21 h 64"/>
                <a:gd name="T40" fmla="*/ 33 w 67"/>
                <a:gd name="T41" fmla="*/ 21 h 64"/>
                <a:gd name="T42" fmla="*/ 33 w 67"/>
                <a:gd name="T43" fmla="*/ 0 h 64"/>
                <a:gd name="T44" fmla="*/ 37 w 67"/>
                <a:gd name="T45" fmla="*/ 3 h 64"/>
                <a:gd name="T46" fmla="*/ 33 w 67"/>
                <a:gd name="T47" fmla="*/ 64 h 64"/>
                <a:gd name="T48" fmla="*/ 3 w 67"/>
                <a:gd name="T49" fmla="*/ 64 h 64"/>
                <a:gd name="T50" fmla="*/ 0 w 67"/>
                <a:gd name="T51" fmla="*/ 61 h 64"/>
                <a:gd name="T52" fmla="*/ 1 w 67"/>
                <a:gd name="T53" fmla="*/ 59 h 64"/>
                <a:gd name="T54" fmla="*/ 16 w 67"/>
                <a:gd name="T55" fmla="*/ 30 h 64"/>
                <a:gd name="T56" fmla="*/ 16 w 67"/>
                <a:gd name="T57" fmla="*/ 30 h 64"/>
                <a:gd name="T58" fmla="*/ 29 w 67"/>
                <a:gd name="T59" fmla="*/ 4 h 64"/>
                <a:gd name="T60" fmla="*/ 33 w 67"/>
                <a:gd name="T61" fmla="*/ 0 h 64"/>
                <a:gd name="T62" fmla="*/ 33 w 67"/>
                <a:gd name="T63" fmla="*/ 21 h 64"/>
                <a:gd name="T64" fmla="*/ 29 w 67"/>
                <a:gd name="T65" fmla="*/ 21 h 64"/>
                <a:gd name="T66" fmla="*/ 26 w 67"/>
                <a:gd name="T67" fmla="*/ 24 h 64"/>
                <a:gd name="T68" fmla="*/ 29 w 67"/>
                <a:gd name="T69" fmla="*/ 44 h 64"/>
                <a:gd name="T70" fmla="*/ 32 w 67"/>
                <a:gd name="T71" fmla="*/ 47 h 64"/>
                <a:gd name="T72" fmla="*/ 33 w 67"/>
                <a:gd name="T73" fmla="*/ 47 h 64"/>
                <a:gd name="T74" fmla="*/ 33 w 67"/>
                <a:gd name="T75" fmla="*/ 49 h 64"/>
                <a:gd name="T76" fmla="*/ 31 w 67"/>
                <a:gd name="T77" fmla="*/ 49 h 64"/>
                <a:gd name="T78" fmla="*/ 29 w 67"/>
                <a:gd name="T79" fmla="*/ 51 h 64"/>
                <a:gd name="T80" fmla="*/ 29 w 67"/>
                <a:gd name="T81" fmla="*/ 56 h 64"/>
                <a:gd name="T82" fmla="*/ 31 w 67"/>
                <a:gd name="T83" fmla="*/ 59 h 64"/>
                <a:gd name="T84" fmla="*/ 33 w 67"/>
                <a:gd name="T85" fmla="*/ 59 h 64"/>
                <a:gd name="T86" fmla="*/ 33 w 67"/>
                <a:gd name="T8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64">
                  <a:moveTo>
                    <a:pt x="37" y="3"/>
                  </a:move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67" y="61"/>
                    <a:pt x="66" y="62"/>
                    <a:pt x="65" y="63"/>
                  </a:cubicBezTo>
                  <a:cubicBezTo>
                    <a:pt x="65" y="64"/>
                    <a:pt x="64" y="64"/>
                    <a:pt x="64" y="64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7" y="59"/>
                    <a:pt x="38" y="58"/>
                    <a:pt x="38" y="56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0"/>
                    <a:pt x="37" y="49"/>
                    <a:pt x="36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7" y="47"/>
                    <a:pt x="38" y="46"/>
                    <a:pt x="38" y="4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39" y="21"/>
                    <a:pt x="3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5" y="0"/>
                    <a:pt x="36" y="1"/>
                    <a:pt x="37" y="3"/>
                  </a:cubicBezTo>
                  <a:close/>
                  <a:moveTo>
                    <a:pt x="33" y="64"/>
                  </a:moveTo>
                  <a:cubicBezTo>
                    <a:pt x="3" y="64"/>
                    <a:pt x="3" y="64"/>
                    <a:pt x="3" y="64"/>
                  </a:cubicBezTo>
                  <a:cubicBezTo>
                    <a:pt x="2" y="64"/>
                    <a:pt x="0" y="62"/>
                    <a:pt x="0" y="61"/>
                  </a:cubicBezTo>
                  <a:cubicBezTo>
                    <a:pt x="0" y="60"/>
                    <a:pt x="1" y="60"/>
                    <a:pt x="1" y="59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7" y="21"/>
                    <a:pt x="26" y="23"/>
                    <a:pt x="26" y="2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6"/>
                    <a:pt x="30" y="47"/>
                    <a:pt x="32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0" y="49"/>
                    <a:pt x="29" y="50"/>
                    <a:pt x="29" y="51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8"/>
                    <a:pt x="30" y="59"/>
                    <a:pt x="31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33" y="64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3" name="i$lîḓè"/>
            <p:cNvSpPr/>
            <p:nvPr/>
          </p:nvSpPr>
          <p:spPr bwMode="auto">
            <a:xfrm>
              <a:off x="5589064" y="4153752"/>
              <a:ext cx="61077" cy="151470"/>
            </a:xfrm>
            <a:custGeom>
              <a:avLst/>
              <a:gdLst>
                <a:gd name="T0" fmla="*/ 5 w 24"/>
                <a:gd name="T1" fmla="*/ 0 h 60"/>
                <a:gd name="T2" fmla="*/ 19 w 24"/>
                <a:gd name="T3" fmla="*/ 0 h 60"/>
                <a:gd name="T4" fmla="*/ 24 w 24"/>
                <a:gd name="T5" fmla="*/ 4 h 60"/>
                <a:gd name="T6" fmla="*/ 24 w 24"/>
                <a:gd name="T7" fmla="*/ 5 h 60"/>
                <a:gd name="T8" fmla="*/ 24 w 24"/>
                <a:gd name="T9" fmla="*/ 5 h 60"/>
                <a:gd name="T10" fmla="*/ 20 w 24"/>
                <a:gd name="T11" fmla="*/ 37 h 60"/>
                <a:gd name="T12" fmla="*/ 15 w 24"/>
                <a:gd name="T13" fmla="*/ 41 h 60"/>
                <a:gd name="T14" fmla="*/ 10 w 24"/>
                <a:gd name="T15" fmla="*/ 41 h 60"/>
                <a:gd name="T16" fmla="*/ 5 w 24"/>
                <a:gd name="T17" fmla="*/ 37 h 60"/>
                <a:gd name="T18" fmla="*/ 0 w 24"/>
                <a:gd name="T19" fmla="*/ 5 h 60"/>
                <a:gd name="T20" fmla="*/ 0 w 24"/>
                <a:gd name="T21" fmla="*/ 5 h 60"/>
                <a:gd name="T22" fmla="*/ 0 w 24"/>
                <a:gd name="T23" fmla="*/ 4 h 60"/>
                <a:gd name="T24" fmla="*/ 5 w 24"/>
                <a:gd name="T25" fmla="*/ 0 h 60"/>
                <a:gd name="T26" fmla="*/ 8 w 24"/>
                <a:gd name="T27" fmla="*/ 45 h 60"/>
                <a:gd name="T28" fmla="*/ 16 w 24"/>
                <a:gd name="T29" fmla="*/ 45 h 60"/>
                <a:gd name="T30" fmla="*/ 20 w 24"/>
                <a:gd name="T31" fmla="*/ 49 h 60"/>
                <a:gd name="T32" fmla="*/ 20 w 24"/>
                <a:gd name="T33" fmla="*/ 57 h 60"/>
                <a:gd name="T34" fmla="*/ 16 w 24"/>
                <a:gd name="T35" fmla="*/ 60 h 60"/>
                <a:gd name="T36" fmla="*/ 8 w 24"/>
                <a:gd name="T37" fmla="*/ 60 h 60"/>
                <a:gd name="T38" fmla="*/ 4 w 24"/>
                <a:gd name="T39" fmla="*/ 57 h 60"/>
                <a:gd name="T40" fmla="*/ 4 w 24"/>
                <a:gd name="T41" fmla="*/ 49 h 60"/>
                <a:gd name="T42" fmla="*/ 8 w 24"/>
                <a:gd name="T43" fmla="*/ 4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60">
                  <a:moveTo>
                    <a:pt x="5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2"/>
                    <a:pt x="24" y="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9"/>
                    <a:pt x="18" y="41"/>
                    <a:pt x="15" y="41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7" y="41"/>
                    <a:pt x="5" y="39"/>
                    <a:pt x="5" y="3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3" y="0"/>
                    <a:pt x="5" y="0"/>
                  </a:cubicBezTo>
                  <a:close/>
                  <a:moveTo>
                    <a:pt x="8" y="45"/>
                  </a:moveTo>
                  <a:cubicBezTo>
                    <a:pt x="16" y="45"/>
                    <a:pt x="16" y="45"/>
                    <a:pt x="16" y="45"/>
                  </a:cubicBezTo>
                  <a:cubicBezTo>
                    <a:pt x="18" y="45"/>
                    <a:pt x="20" y="47"/>
                    <a:pt x="20" y="49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20" y="59"/>
                    <a:pt x="18" y="60"/>
                    <a:pt x="16" y="60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6" y="60"/>
                    <a:pt x="4" y="59"/>
                    <a:pt x="4" y="57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7"/>
                    <a:pt x="6" y="45"/>
                    <a:pt x="8" y="4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4" name="iṡlïḋè"/>
            <p:cNvSpPr/>
            <p:nvPr/>
          </p:nvSpPr>
          <p:spPr bwMode="auto">
            <a:xfrm>
              <a:off x="4810948" y="3836154"/>
              <a:ext cx="30539" cy="30539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5" name="íṥḻîḋé"/>
            <p:cNvSpPr/>
            <p:nvPr/>
          </p:nvSpPr>
          <p:spPr bwMode="auto">
            <a:xfrm>
              <a:off x="4744985" y="3861806"/>
              <a:ext cx="158799" cy="116046"/>
            </a:xfrm>
            <a:custGeom>
              <a:avLst/>
              <a:gdLst>
                <a:gd name="T0" fmla="*/ 61 w 63"/>
                <a:gd name="T1" fmla="*/ 41 h 46"/>
                <a:gd name="T2" fmla="*/ 54 w 63"/>
                <a:gd name="T3" fmla="*/ 32 h 46"/>
                <a:gd name="T4" fmla="*/ 54 w 63"/>
                <a:gd name="T5" fmla="*/ 32 h 46"/>
                <a:gd name="T6" fmla="*/ 40 w 63"/>
                <a:gd name="T7" fmla="*/ 0 h 46"/>
                <a:gd name="T8" fmla="*/ 32 w 63"/>
                <a:gd name="T9" fmla="*/ 5 h 46"/>
                <a:gd name="T10" fmla="*/ 23 w 63"/>
                <a:gd name="T11" fmla="*/ 0 h 46"/>
                <a:gd name="T12" fmla="*/ 9 w 63"/>
                <a:gd name="T13" fmla="*/ 32 h 46"/>
                <a:gd name="T14" fmla="*/ 9 w 63"/>
                <a:gd name="T15" fmla="*/ 32 h 46"/>
                <a:gd name="T16" fmla="*/ 2 w 63"/>
                <a:gd name="T17" fmla="*/ 41 h 46"/>
                <a:gd name="T18" fmla="*/ 5 w 63"/>
                <a:gd name="T19" fmla="*/ 46 h 46"/>
                <a:gd name="T20" fmla="*/ 58 w 63"/>
                <a:gd name="T21" fmla="*/ 46 h 46"/>
                <a:gd name="T22" fmla="*/ 61 w 63"/>
                <a:gd name="T23" fmla="*/ 4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" h="46">
                  <a:moveTo>
                    <a:pt x="61" y="41"/>
                  </a:moveTo>
                  <a:cubicBezTo>
                    <a:pt x="54" y="32"/>
                    <a:pt x="54" y="32"/>
                    <a:pt x="54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4" y="17"/>
                    <a:pt x="49" y="4"/>
                    <a:pt x="40" y="0"/>
                  </a:cubicBezTo>
                  <a:cubicBezTo>
                    <a:pt x="39" y="3"/>
                    <a:pt x="35" y="5"/>
                    <a:pt x="32" y="5"/>
                  </a:cubicBezTo>
                  <a:cubicBezTo>
                    <a:pt x="28" y="5"/>
                    <a:pt x="25" y="3"/>
                    <a:pt x="23" y="0"/>
                  </a:cubicBezTo>
                  <a:cubicBezTo>
                    <a:pt x="14" y="4"/>
                    <a:pt x="9" y="17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4"/>
                    <a:pt x="1" y="46"/>
                    <a:pt x="5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62" y="46"/>
                    <a:pt x="63" y="44"/>
                    <a:pt x="61" y="4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6" name="iśliḋê"/>
            <p:cNvSpPr/>
            <p:nvPr/>
          </p:nvSpPr>
          <p:spPr bwMode="auto">
            <a:xfrm>
              <a:off x="4810948" y="3986403"/>
              <a:ext cx="26874" cy="9772"/>
            </a:xfrm>
            <a:custGeom>
              <a:avLst/>
              <a:gdLst>
                <a:gd name="T0" fmla="*/ 0 w 11"/>
                <a:gd name="T1" fmla="*/ 0 h 4"/>
                <a:gd name="T2" fmla="*/ 6 w 11"/>
                <a:gd name="T3" fmla="*/ 4 h 4"/>
                <a:gd name="T4" fmla="*/ 11 w 11"/>
                <a:gd name="T5" fmla="*/ 0 h 4"/>
                <a:gd name="T6" fmla="*/ 0 w 1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cubicBezTo>
                    <a:pt x="0" y="2"/>
                    <a:pt x="3" y="4"/>
                    <a:pt x="6" y="4"/>
                  </a:cubicBezTo>
                  <a:cubicBezTo>
                    <a:pt x="8" y="4"/>
                    <a:pt x="11" y="2"/>
                    <a:pt x="11" y="0"/>
                  </a:cubicBez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7" name="isḻidé"/>
            <p:cNvSpPr/>
            <p:nvPr/>
          </p:nvSpPr>
          <p:spPr bwMode="auto">
            <a:xfrm>
              <a:off x="3935110" y="3154539"/>
              <a:ext cx="113603" cy="108717"/>
            </a:xfrm>
            <a:custGeom>
              <a:avLst/>
              <a:gdLst>
                <a:gd name="T0" fmla="*/ 3 w 45"/>
                <a:gd name="T1" fmla="*/ 41 h 43"/>
                <a:gd name="T2" fmla="*/ 8 w 45"/>
                <a:gd name="T3" fmla="*/ 43 h 43"/>
                <a:gd name="T4" fmla="*/ 14 w 45"/>
                <a:gd name="T5" fmla="*/ 40 h 43"/>
                <a:gd name="T6" fmla="*/ 41 w 45"/>
                <a:gd name="T7" fmla="*/ 11 h 43"/>
                <a:gd name="T8" fmla="*/ 43 w 45"/>
                <a:gd name="T9" fmla="*/ 0 h 43"/>
                <a:gd name="T10" fmla="*/ 41 w 45"/>
                <a:gd name="T11" fmla="*/ 0 h 43"/>
                <a:gd name="T12" fmla="*/ 33 w 45"/>
                <a:gd name="T13" fmla="*/ 3 h 43"/>
                <a:gd name="T14" fmla="*/ 4 w 45"/>
                <a:gd name="T15" fmla="*/ 30 h 43"/>
                <a:gd name="T16" fmla="*/ 3 w 45"/>
                <a:gd name="T17" fmla="*/ 4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43">
                  <a:moveTo>
                    <a:pt x="3" y="41"/>
                  </a:moveTo>
                  <a:cubicBezTo>
                    <a:pt x="4" y="43"/>
                    <a:pt x="6" y="43"/>
                    <a:pt x="8" y="43"/>
                  </a:cubicBezTo>
                  <a:cubicBezTo>
                    <a:pt x="10" y="43"/>
                    <a:pt x="13" y="42"/>
                    <a:pt x="14" y="40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4" y="7"/>
                    <a:pt x="45" y="2"/>
                    <a:pt x="43" y="0"/>
                  </a:cubicBezTo>
                  <a:cubicBezTo>
                    <a:pt x="43" y="0"/>
                    <a:pt x="42" y="0"/>
                    <a:pt x="41" y="0"/>
                  </a:cubicBezTo>
                  <a:cubicBezTo>
                    <a:pt x="39" y="0"/>
                    <a:pt x="36" y="1"/>
                    <a:pt x="33" y="3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3"/>
                    <a:pt x="0" y="38"/>
                    <a:pt x="3" y="4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8" name="i$ľiḓe"/>
            <p:cNvSpPr/>
            <p:nvPr/>
          </p:nvSpPr>
          <p:spPr bwMode="auto">
            <a:xfrm>
              <a:off x="3782418" y="3104456"/>
              <a:ext cx="207660" cy="243085"/>
            </a:xfrm>
            <a:custGeom>
              <a:avLst/>
              <a:gdLst>
                <a:gd name="T0" fmla="*/ 76 w 82"/>
                <a:gd name="T1" fmla="*/ 62 h 96"/>
                <a:gd name="T2" fmla="*/ 70 w 82"/>
                <a:gd name="T3" fmla="*/ 65 h 96"/>
                <a:gd name="T4" fmla="*/ 71 w 82"/>
                <a:gd name="T5" fmla="*/ 68 h 96"/>
                <a:gd name="T6" fmla="*/ 67 w 82"/>
                <a:gd name="T7" fmla="*/ 73 h 96"/>
                <a:gd name="T8" fmla="*/ 68 w 82"/>
                <a:gd name="T9" fmla="*/ 77 h 96"/>
                <a:gd name="T10" fmla="*/ 58 w 82"/>
                <a:gd name="T11" fmla="*/ 87 h 96"/>
                <a:gd name="T12" fmla="*/ 49 w 82"/>
                <a:gd name="T13" fmla="*/ 80 h 96"/>
                <a:gd name="T14" fmla="*/ 48 w 82"/>
                <a:gd name="T15" fmla="*/ 80 h 96"/>
                <a:gd name="T16" fmla="*/ 30 w 82"/>
                <a:gd name="T17" fmla="*/ 74 h 96"/>
                <a:gd name="T18" fmla="*/ 31 w 82"/>
                <a:gd name="T19" fmla="*/ 72 h 96"/>
                <a:gd name="T20" fmla="*/ 32 w 82"/>
                <a:gd name="T21" fmla="*/ 71 h 96"/>
                <a:gd name="T22" fmla="*/ 33 w 82"/>
                <a:gd name="T23" fmla="*/ 71 h 96"/>
                <a:gd name="T24" fmla="*/ 34 w 82"/>
                <a:gd name="T25" fmla="*/ 71 h 96"/>
                <a:gd name="T26" fmla="*/ 44 w 82"/>
                <a:gd name="T27" fmla="*/ 64 h 96"/>
                <a:gd name="T28" fmla="*/ 57 w 82"/>
                <a:gd name="T29" fmla="*/ 53 h 96"/>
                <a:gd name="T30" fmla="*/ 59 w 82"/>
                <a:gd name="T31" fmla="*/ 54 h 96"/>
                <a:gd name="T32" fmla="*/ 59 w 82"/>
                <a:gd name="T33" fmla="*/ 54 h 96"/>
                <a:gd name="T34" fmla="*/ 59 w 82"/>
                <a:gd name="T35" fmla="*/ 52 h 96"/>
                <a:gd name="T36" fmla="*/ 57 w 82"/>
                <a:gd name="T37" fmla="*/ 44 h 96"/>
                <a:gd name="T38" fmla="*/ 61 w 82"/>
                <a:gd name="T39" fmla="*/ 32 h 96"/>
                <a:gd name="T40" fmla="*/ 59 w 82"/>
                <a:gd name="T41" fmla="*/ 4 h 96"/>
                <a:gd name="T42" fmla="*/ 46 w 82"/>
                <a:gd name="T43" fmla="*/ 0 h 96"/>
                <a:gd name="T44" fmla="*/ 0 w 82"/>
                <a:gd name="T45" fmla="*/ 53 h 96"/>
                <a:gd name="T46" fmla="*/ 47 w 82"/>
                <a:gd name="T47" fmla="*/ 96 h 96"/>
                <a:gd name="T48" fmla="*/ 82 w 82"/>
                <a:gd name="T49" fmla="*/ 78 h 96"/>
                <a:gd name="T50" fmla="*/ 76 w 82"/>
                <a:gd name="T51" fmla="*/ 62 h 96"/>
                <a:gd name="T52" fmla="*/ 43 w 82"/>
                <a:gd name="T53" fmla="*/ 17 h 96"/>
                <a:gd name="T54" fmla="*/ 50 w 82"/>
                <a:gd name="T55" fmla="*/ 23 h 96"/>
                <a:gd name="T56" fmla="*/ 43 w 82"/>
                <a:gd name="T57" fmla="*/ 30 h 96"/>
                <a:gd name="T58" fmla="*/ 37 w 82"/>
                <a:gd name="T59" fmla="*/ 23 h 96"/>
                <a:gd name="T60" fmla="*/ 43 w 82"/>
                <a:gd name="T61" fmla="*/ 17 h 96"/>
                <a:gd name="T62" fmla="*/ 24 w 82"/>
                <a:gd name="T63" fmla="*/ 31 h 96"/>
                <a:gd name="T64" fmla="*/ 32 w 82"/>
                <a:gd name="T65" fmla="*/ 39 h 96"/>
                <a:gd name="T66" fmla="*/ 24 w 82"/>
                <a:gd name="T67" fmla="*/ 47 h 96"/>
                <a:gd name="T68" fmla="*/ 16 w 82"/>
                <a:gd name="T69" fmla="*/ 39 h 96"/>
                <a:gd name="T70" fmla="*/ 24 w 82"/>
                <a:gd name="T71" fmla="*/ 31 h 96"/>
                <a:gd name="T72" fmla="*/ 23 w 82"/>
                <a:gd name="T73" fmla="*/ 75 h 96"/>
                <a:gd name="T74" fmla="*/ 14 w 82"/>
                <a:gd name="T75" fmla="*/ 66 h 96"/>
                <a:gd name="T76" fmla="*/ 23 w 82"/>
                <a:gd name="T77" fmla="*/ 57 h 96"/>
                <a:gd name="T78" fmla="*/ 32 w 82"/>
                <a:gd name="T79" fmla="*/ 66 h 96"/>
                <a:gd name="T80" fmla="*/ 23 w 82"/>
                <a:gd name="T81" fmla="*/ 7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2" h="96">
                  <a:moveTo>
                    <a:pt x="76" y="62"/>
                  </a:moveTo>
                  <a:cubicBezTo>
                    <a:pt x="74" y="64"/>
                    <a:pt x="72" y="65"/>
                    <a:pt x="70" y="65"/>
                  </a:cubicBezTo>
                  <a:cubicBezTo>
                    <a:pt x="71" y="66"/>
                    <a:pt x="71" y="67"/>
                    <a:pt x="71" y="68"/>
                  </a:cubicBezTo>
                  <a:cubicBezTo>
                    <a:pt x="70" y="69"/>
                    <a:pt x="69" y="71"/>
                    <a:pt x="67" y="73"/>
                  </a:cubicBezTo>
                  <a:cubicBezTo>
                    <a:pt x="68" y="74"/>
                    <a:pt x="68" y="76"/>
                    <a:pt x="68" y="77"/>
                  </a:cubicBezTo>
                  <a:cubicBezTo>
                    <a:pt x="68" y="82"/>
                    <a:pt x="64" y="87"/>
                    <a:pt x="58" y="87"/>
                  </a:cubicBezTo>
                  <a:cubicBezTo>
                    <a:pt x="54" y="87"/>
                    <a:pt x="50" y="84"/>
                    <a:pt x="49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32" y="78"/>
                    <a:pt x="30" y="76"/>
                    <a:pt x="30" y="74"/>
                  </a:cubicBezTo>
                  <a:cubicBezTo>
                    <a:pt x="30" y="73"/>
                    <a:pt x="30" y="72"/>
                    <a:pt x="31" y="72"/>
                  </a:cubicBezTo>
                  <a:cubicBezTo>
                    <a:pt x="31" y="72"/>
                    <a:pt x="32" y="71"/>
                    <a:pt x="32" y="71"/>
                  </a:cubicBezTo>
                  <a:cubicBezTo>
                    <a:pt x="32" y="71"/>
                    <a:pt x="32" y="71"/>
                    <a:pt x="33" y="71"/>
                  </a:cubicBezTo>
                  <a:cubicBezTo>
                    <a:pt x="33" y="71"/>
                    <a:pt x="33" y="71"/>
                    <a:pt x="34" y="71"/>
                  </a:cubicBezTo>
                  <a:cubicBezTo>
                    <a:pt x="37" y="71"/>
                    <a:pt x="42" y="70"/>
                    <a:pt x="44" y="64"/>
                  </a:cubicBezTo>
                  <a:cubicBezTo>
                    <a:pt x="46" y="55"/>
                    <a:pt x="53" y="53"/>
                    <a:pt x="57" y="53"/>
                  </a:cubicBezTo>
                  <a:cubicBezTo>
                    <a:pt x="58" y="53"/>
                    <a:pt x="58" y="53"/>
                    <a:pt x="59" y="54"/>
                  </a:cubicBezTo>
                  <a:cubicBezTo>
                    <a:pt x="59" y="54"/>
                    <a:pt x="59" y="54"/>
                    <a:pt x="59" y="54"/>
                  </a:cubicBezTo>
                  <a:cubicBezTo>
                    <a:pt x="59" y="53"/>
                    <a:pt x="59" y="53"/>
                    <a:pt x="59" y="52"/>
                  </a:cubicBezTo>
                  <a:cubicBezTo>
                    <a:pt x="58" y="50"/>
                    <a:pt x="57" y="47"/>
                    <a:pt x="57" y="44"/>
                  </a:cubicBezTo>
                  <a:cubicBezTo>
                    <a:pt x="57" y="40"/>
                    <a:pt x="59" y="36"/>
                    <a:pt x="61" y="32"/>
                  </a:cubicBezTo>
                  <a:cubicBezTo>
                    <a:pt x="67" y="21"/>
                    <a:pt x="70" y="13"/>
                    <a:pt x="59" y="4"/>
                  </a:cubicBezTo>
                  <a:cubicBezTo>
                    <a:pt x="55" y="2"/>
                    <a:pt x="51" y="0"/>
                    <a:pt x="46" y="0"/>
                  </a:cubicBezTo>
                  <a:cubicBezTo>
                    <a:pt x="27" y="0"/>
                    <a:pt x="0" y="20"/>
                    <a:pt x="0" y="53"/>
                  </a:cubicBezTo>
                  <a:cubicBezTo>
                    <a:pt x="0" y="84"/>
                    <a:pt x="26" y="96"/>
                    <a:pt x="47" y="96"/>
                  </a:cubicBezTo>
                  <a:cubicBezTo>
                    <a:pt x="66" y="96"/>
                    <a:pt x="82" y="87"/>
                    <a:pt x="82" y="78"/>
                  </a:cubicBezTo>
                  <a:cubicBezTo>
                    <a:pt x="82" y="68"/>
                    <a:pt x="79" y="65"/>
                    <a:pt x="76" y="62"/>
                  </a:cubicBezTo>
                  <a:close/>
                  <a:moveTo>
                    <a:pt x="43" y="17"/>
                  </a:moveTo>
                  <a:cubicBezTo>
                    <a:pt x="47" y="17"/>
                    <a:pt x="50" y="20"/>
                    <a:pt x="50" y="23"/>
                  </a:cubicBezTo>
                  <a:cubicBezTo>
                    <a:pt x="50" y="27"/>
                    <a:pt x="47" y="30"/>
                    <a:pt x="43" y="30"/>
                  </a:cubicBezTo>
                  <a:cubicBezTo>
                    <a:pt x="40" y="30"/>
                    <a:pt x="37" y="27"/>
                    <a:pt x="37" y="23"/>
                  </a:cubicBezTo>
                  <a:cubicBezTo>
                    <a:pt x="37" y="20"/>
                    <a:pt x="40" y="17"/>
                    <a:pt x="43" y="17"/>
                  </a:cubicBezTo>
                  <a:close/>
                  <a:moveTo>
                    <a:pt x="24" y="31"/>
                  </a:moveTo>
                  <a:cubicBezTo>
                    <a:pt x="29" y="31"/>
                    <a:pt x="32" y="34"/>
                    <a:pt x="32" y="39"/>
                  </a:cubicBezTo>
                  <a:cubicBezTo>
                    <a:pt x="32" y="43"/>
                    <a:pt x="29" y="47"/>
                    <a:pt x="24" y="47"/>
                  </a:cubicBezTo>
                  <a:cubicBezTo>
                    <a:pt x="20" y="47"/>
                    <a:pt x="16" y="43"/>
                    <a:pt x="16" y="39"/>
                  </a:cubicBezTo>
                  <a:cubicBezTo>
                    <a:pt x="16" y="34"/>
                    <a:pt x="20" y="31"/>
                    <a:pt x="24" y="31"/>
                  </a:cubicBezTo>
                  <a:close/>
                  <a:moveTo>
                    <a:pt x="23" y="75"/>
                  </a:moveTo>
                  <a:cubicBezTo>
                    <a:pt x="18" y="75"/>
                    <a:pt x="14" y="71"/>
                    <a:pt x="14" y="66"/>
                  </a:cubicBezTo>
                  <a:cubicBezTo>
                    <a:pt x="14" y="61"/>
                    <a:pt x="18" y="57"/>
                    <a:pt x="23" y="57"/>
                  </a:cubicBezTo>
                  <a:cubicBezTo>
                    <a:pt x="28" y="57"/>
                    <a:pt x="32" y="61"/>
                    <a:pt x="32" y="66"/>
                  </a:cubicBezTo>
                  <a:cubicBezTo>
                    <a:pt x="32" y="71"/>
                    <a:pt x="28" y="75"/>
                    <a:pt x="23" y="7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9" name="í$líḍê"/>
            <p:cNvSpPr/>
            <p:nvPr/>
          </p:nvSpPr>
          <p:spPr bwMode="auto">
            <a:xfrm>
              <a:off x="3864261" y="3243711"/>
              <a:ext cx="90393" cy="57412"/>
            </a:xfrm>
            <a:custGeom>
              <a:avLst/>
              <a:gdLst>
                <a:gd name="T0" fmla="*/ 29 w 36"/>
                <a:gd name="T1" fmla="*/ 8 h 23"/>
                <a:gd name="T2" fmla="*/ 26 w 36"/>
                <a:gd name="T3" fmla="*/ 2 h 23"/>
                <a:gd name="T4" fmla="*/ 25 w 36"/>
                <a:gd name="T5" fmla="*/ 0 h 23"/>
                <a:gd name="T6" fmla="*/ 14 w 36"/>
                <a:gd name="T7" fmla="*/ 10 h 23"/>
                <a:gd name="T8" fmla="*/ 2 w 36"/>
                <a:gd name="T9" fmla="*/ 19 h 23"/>
                <a:gd name="T10" fmla="*/ 0 w 36"/>
                <a:gd name="T11" fmla="*/ 19 h 23"/>
                <a:gd name="T12" fmla="*/ 16 w 36"/>
                <a:gd name="T13" fmla="*/ 23 h 23"/>
                <a:gd name="T14" fmla="*/ 19 w 36"/>
                <a:gd name="T15" fmla="*/ 23 h 23"/>
                <a:gd name="T16" fmla="*/ 36 w 36"/>
                <a:gd name="T17" fmla="*/ 12 h 23"/>
                <a:gd name="T18" fmla="*/ 35 w 36"/>
                <a:gd name="T19" fmla="*/ 11 h 23"/>
                <a:gd name="T20" fmla="*/ 29 w 36"/>
                <a:gd name="T21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23">
                  <a:moveTo>
                    <a:pt x="29" y="8"/>
                  </a:moveTo>
                  <a:cubicBezTo>
                    <a:pt x="27" y="6"/>
                    <a:pt x="27" y="4"/>
                    <a:pt x="26" y="2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16" y="0"/>
                    <a:pt x="14" y="10"/>
                  </a:cubicBezTo>
                  <a:cubicBezTo>
                    <a:pt x="12" y="18"/>
                    <a:pt x="5" y="19"/>
                    <a:pt x="2" y="19"/>
                  </a:cubicBezTo>
                  <a:cubicBezTo>
                    <a:pt x="1" y="19"/>
                    <a:pt x="0" y="19"/>
                    <a:pt x="0" y="19"/>
                  </a:cubicBezTo>
                  <a:cubicBezTo>
                    <a:pt x="0" y="19"/>
                    <a:pt x="0" y="21"/>
                    <a:pt x="16" y="23"/>
                  </a:cubicBezTo>
                  <a:cubicBezTo>
                    <a:pt x="17" y="23"/>
                    <a:pt x="18" y="23"/>
                    <a:pt x="19" y="23"/>
                  </a:cubicBezTo>
                  <a:cubicBezTo>
                    <a:pt x="32" y="23"/>
                    <a:pt x="36" y="12"/>
                    <a:pt x="36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3" y="11"/>
                    <a:pt x="31" y="10"/>
                    <a:pt x="29" y="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0" name="îṩľiďé"/>
            <p:cNvSpPr/>
            <p:nvPr/>
          </p:nvSpPr>
          <p:spPr bwMode="auto">
            <a:xfrm>
              <a:off x="4323557" y="3380523"/>
              <a:ext cx="30539" cy="28096"/>
            </a:xfrm>
            <a:custGeom>
              <a:avLst/>
              <a:gdLst>
                <a:gd name="T0" fmla="*/ 3 w 12"/>
                <a:gd name="T1" fmla="*/ 2 h 11"/>
                <a:gd name="T2" fmla="*/ 0 w 12"/>
                <a:gd name="T3" fmla="*/ 0 h 11"/>
                <a:gd name="T4" fmla="*/ 0 w 12"/>
                <a:gd name="T5" fmla="*/ 2 h 11"/>
                <a:gd name="T6" fmla="*/ 0 w 12"/>
                <a:gd name="T7" fmla="*/ 8 h 11"/>
                <a:gd name="T8" fmla="*/ 4 w 12"/>
                <a:gd name="T9" fmla="*/ 11 h 11"/>
                <a:gd name="T10" fmla="*/ 10 w 12"/>
                <a:gd name="T11" fmla="*/ 11 h 11"/>
                <a:gd name="T12" fmla="*/ 12 w 12"/>
                <a:gd name="T13" fmla="*/ 11 h 11"/>
                <a:gd name="T14" fmla="*/ 9 w 12"/>
                <a:gd name="T15" fmla="*/ 9 h 11"/>
                <a:gd name="T16" fmla="*/ 3 w 12"/>
                <a:gd name="T17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1">
                  <a:moveTo>
                    <a:pt x="3" y="2"/>
                  </a:moveTo>
                  <a:cubicBezTo>
                    <a:pt x="2" y="1"/>
                    <a:pt x="1" y="1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0"/>
                    <a:pt x="2" y="11"/>
                    <a:pt x="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2" y="11"/>
                  </a:cubicBezTo>
                  <a:cubicBezTo>
                    <a:pt x="11" y="11"/>
                    <a:pt x="10" y="10"/>
                    <a:pt x="9" y="9"/>
                  </a:cubicBezTo>
                  <a:lnTo>
                    <a:pt x="3" y="2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1" name="îṣľíḓé"/>
            <p:cNvSpPr/>
            <p:nvPr/>
          </p:nvSpPr>
          <p:spPr bwMode="auto">
            <a:xfrm>
              <a:off x="4231942" y="3545429"/>
              <a:ext cx="136812" cy="30539"/>
            </a:xfrm>
            <a:custGeom>
              <a:avLst/>
              <a:gdLst>
                <a:gd name="T0" fmla="*/ 4 w 54"/>
                <a:gd name="T1" fmla="*/ 12 h 12"/>
                <a:gd name="T2" fmla="*/ 50 w 54"/>
                <a:gd name="T3" fmla="*/ 12 h 12"/>
                <a:gd name="T4" fmla="*/ 54 w 54"/>
                <a:gd name="T5" fmla="*/ 8 h 12"/>
                <a:gd name="T6" fmla="*/ 54 w 54"/>
                <a:gd name="T7" fmla="*/ 6 h 12"/>
                <a:gd name="T8" fmla="*/ 54 w 54"/>
                <a:gd name="T9" fmla="*/ 0 h 12"/>
                <a:gd name="T10" fmla="*/ 48 w 54"/>
                <a:gd name="T11" fmla="*/ 0 h 12"/>
                <a:gd name="T12" fmla="*/ 5 w 54"/>
                <a:gd name="T13" fmla="*/ 0 h 12"/>
                <a:gd name="T14" fmla="*/ 0 w 54"/>
                <a:gd name="T15" fmla="*/ 0 h 12"/>
                <a:gd name="T16" fmla="*/ 0 w 54"/>
                <a:gd name="T17" fmla="*/ 6 h 12"/>
                <a:gd name="T18" fmla="*/ 0 w 54"/>
                <a:gd name="T19" fmla="*/ 8 h 12"/>
                <a:gd name="T20" fmla="*/ 4 w 54"/>
                <a:gd name="T2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2">
                  <a:moveTo>
                    <a:pt x="4" y="12"/>
                  </a:moveTo>
                  <a:cubicBezTo>
                    <a:pt x="50" y="12"/>
                    <a:pt x="50" y="12"/>
                    <a:pt x="50" y="12"/>
                  </a:cubicBezTo>
                  <a:cubicBezTo>
                    <a:pt x="52" y="12"/>
                    <a:pt x="54" y="10"/>
                    <a:pt x="54" y="8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2" y="0"/>
                    <a:pt x="50" y="0"/>
                    <a:pt x="4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0"/>
                    <a:pt x="1" y="12"/>
                    <a:pt x="4" y="1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2" name="iṧḻíḑé"/>
            <p:cNvSpPr/>
            <p:nvPr/>
          </p:nvSpPr>
          <p:spPr bwMode="auto">
            <a:xfrm>
              <a:off x="4231942" y="3466030"/>
              <a:ext cx="136812" cy="68406"/>
            </a:xfrm>
            <a:custGeom>
              <a:avLst/>
              <a:gdLst>
                <a:gd name="T0" fmla="*/ 50 w 54"/>
                <a:gd name="T1" fmla="*/ 0 h 27"/>
                <a:gd name="T2" fmla="*/ 4 w 54"/>
                <a:gd name="T3" fmla="*/ 0 h 27"/>
                <a:gd name="T4" fmla="*/ 0 w 54"/>
                <a:gd name="T5" fmla="*/ 4 h 27"/>
                <a:gd name="T6" fmla="*/ 0 w 54"/>
                <a:gd name="T7" fmla="*/ 22 h 27"/>
                <a:gd name="T8" fmla="*/ 0 w 54"/>
                <a:gd name="T9" fmla="*/ 27 h 27"/>
                <a:gd name="T10" fmla="*/ 5 w 54"/>
                <a:gd name="T11" fmla="*/ 27 h 27"/>
                <a:gd name="T12" fmla="*/ 48 w 54"/>
                <a:gd name="T13" fmla="*/ 27 h 27"/>
                <a:gd name="T14" fmla="*/ 54 w 54"/>
                <a:gd name="T15" fmla="*/ 27 h 27"/>
                <a:gd name="T16" fmla="*/ 54 w 54"/>
                <a:gd name="T17" fmla="*/ 22 h 27"/>
                <a:gd name="T18" fmla="*/ 54 w 54"/>
                <a:gd name="T19" fmla="*/ 4 h 27"/>
                <a:gd name="T20" fmla="*/ 50 w 54"/>
                <a:gd name="T2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27">
                  <a:moveTo>
                    <a:pt x="5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3" y="27"/>
                    <a:pt x="5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50" y="27"/>
                    <a:pt x="52" y="27"/>
                    <a:pt x="54" y="27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50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3" name="îşlîďe"/>
            <p:cNvSpPr/>
            <p:nvPr/>
          </p:nvSpPr>
          <p:spPr bwMode="auto">
            <a:xfrm>
              <a:off x="4191631" y="3466030"/>
              <a:ext cx="32982" cy="89172"/>
            </a:xfrm>
            <a:custGeom>
              <a:avLst/>
              <a:gdLst>
                <a:gd name="T0" fmla="*/ 12 w 13"/>
                <a:gd name="T1" fmla="*/ 30 h 35"/>
                <a:gd name="T2" fmla="*/ 12 w 13"/>
                <a:gd name="T3" fmla="*/ 28 h 35"/>
                <a:gd name="T4" fmla="*/ 12 w 13"/>
                <a:gd name="T5" fmla="*/ 22 h 35"/>
                <a:gd name="T6" fmla="*/ 12 w 13"/>
                <a:gd name="T7" fmla="*/ 4 h 35"/>
                <a:gd name="T8" fmla="*/ 13 w 13"/>
                <a:gd name="T9" fmla="*/ 0 h 35"/>
                <a:gd name="T10" fmla="*/ 12 w 13"/>
                <a:gd name="T11" fmla="*/ 0 h 35"/>
                <a:gd name="T12" fmla="*/ 3 w 13"/>
                <a:gd name="T13" fmla="*/ 3 h 35"/>
                <a:gd name="T14" fmla="*/ 0 w 13"/>
                <a:gd name="T15" fmla="*/ 12 h 35"/>
                <a:gd name="T16" fmla="*/ 0 w 13"/>
                <a:gd name="T17" fmla="*/ 31 h 35"/>
                <a:gd name="T18" fmla="*/ 4 w 13"/>
                <a:gd name="T19" fmla="*/ 35 h 35"/>
                <a:gd name="T20" fmla="*/ 12 w 13"/>
                <a:gd name="T21" fmla="*/ 35 h 35"/>
                <a:gd name="T22" fmla="*/ 12 w 13"/>
                <a:gd name="T23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35">
                  <a:moveTo>
                    <a:pt x="12" y="30"/>
                  </a:moveTo>
                  <a:cubicBezTo>
                    <a:pt x="12" y="29"/>
                    <a:pt x="12" y="29"/>
                    <a:pt x="12" y="28"/>
                  </a:cubicBezTo>
                  <a:cubicBezTo>
                    <a:pt x="12" y="27"/>
                    <a:pt x="12" y="24"/>
                    <a:pt x="12" y="22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3"/>
                    <a:pt x="12" y="2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4" y="2"/>
                    <a:pt x="3" y="3"/>
                  </a:cubicBezTo>
                  <a:cubicBezTo>
                    <a:pt x="2" y="4"/>
                    <a:pt x="0" y="8"/>
                    <a:pt x="0" y="12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2" y="35"/>
                    <a:pt x="4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3"/>
                    <a:pt x="12" y="31"/>
                    <a:pt x="12" y="3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4" name="ïṡḷîde"/>
            <p:cNvSpPr/>
            <p:nvPr/>
          </p:nvSpPr>
          <p:spPr bwMode="auto">
            <a:xfrm>
              <a:off x="4373639" y="3466030"/>
              <a:ext cx="32982" cy="89172"/>
            </a:xfrm>
            <a:custGeom>
              <a:avLst/>
              <a:gdLst>
                <a:gd name="T0" fmla="*/ 10 w 13"/>
                <a:gd name="T1" fmla="*/ 3 h 35"/>
                <a:gd name="T2" fmla="*/ 1 w 13"/>
                <a:gd name="T3" fmla="*/ 0 h 35"/>
                <a:gd name="T4" fmla="*/ 0 w 13"/>
                <a:gd name="T5" fmla="*/ 0 h 35"/>
                <a:gd name="T6" fmla="*/ 1 w 13"/>
                <a:gd name="T7" fmla="*/ 4 h 35"/>
                <a:gd name="T8" fmla="*/ 1 w 13"/>
                <a:gd name="T9" fmla="*/ 22 h 35"/>
                <a:gd name="T10" fmla="*/ 1 w 13"/>
                <a:gd name="T11" fmla="*/ 28 h 35"/>
                <a:gd name="T12" fmla="*/ 1 w 13"/>
                <a:gd name="T13" fmla="*/ 30 h 35"/>
                <a:gd name="T14" fmla="*/ 1 w 13"/>
                <a:gd name="T15" fmla="*/ 35 h 35"/>
                <a:gd name="T16" fmla="*/ 9 w 13"/>
                <a:gd name="T17" fmla="*/ 35 h 35"/>
                <a:gd name="T18" fmla="*/ 13 w 13"/>
                <a:gd name="T19" fmla="*/ 31 h 35"/>
                <a:gd name="T20" fmla="*/ 13 w 13"/>
                <a:gd name="T21" fmla="*/ 12 h 35"/>
                <a:gd name="T22" fmla="*/ 10 w 13"/>
                <a:gd name="T23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35">
                  <a:moveTo>
                    <a:pt x="10" y="3"/>
                  </a:moveTo>
                  <a:cubicBezTo>
                    <a:pt x="9" y="2"/>
                    <a:pt x="5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1" y="3"/>
                    <a:pt x="1" y="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4"/>
                    <a:pt x="1" y="27"/>
                    <a:pt x="1" y="28"/>
                  </a:cubicBezTo>
                  <a:cubicBezTo>
                    <a:pt x="1" y="29"/>
                    <a:pt x="1" y="29"/>
                    <a:pt x="1" y="30"/>
                  </a:cubicBezTo>
                  <a:cubicBezTo>
                    <a:pt x="1" y="31"/>
                    <a:pt x="1" y="33"/>
                    <a:pt x="1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1" y="35"/>
                    <a:pt x="13" y="33"/>
                    <a:pt x="13" y="3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8"/>
                    <a:pt x="11" y="4"/>
                    <a:pt x="10" y="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5" name="íṧḷíḓé"/>
            <p:cNvSpPr/>
            <p:nvPr/>
          </p:nvSpPr>
          <p:spPr bwMode="auto">
            <a:xfrm>
              <a:off x="4241714" y="3375637"/>
              <a:ext cx="117267" cy="83064"/>
            </a:xfrm>
            <a:custGeom>
              <a:avLst/>
              <a:gdLst>
                <a:gd name="T0" fmla="*/ 46 w 46"/>
                <a:gd name="T1" fmla="*/ 33 h 33"/>
                <a:gd name="T2" fmla="*/ 46 w 46"/>
                <a:gd name="T3" fmla="*/ 24 h 33"/>
                <a:gd name="T4" fmla="*/ 46 w 46"/>
                <a:gd name="T5" fmla="*/ 17 h 33"/>
                <a:gd name="T6" fmla="*/ 42 w 46"/>
                <a:gd name="T7" fmla="*/ 17 h 33"/>
                <a:gd name="T8" fmla="*/ 36 w 46"/>
                <a:gd name="T9" fmla="*/ 17 h 33"/>
                <a:gd name="T10" fmla="*/ 28 w 46"/>
                <a:gd name="T11" fmla="*/ 10 h 33"/>
                <a:gd name="T12" fmla="*/ 28 w 46"/>
                <a:gd name="T13" fmla="*/ 4 h 33"/>
                <a:gd name="T14" fmla="*/ 29 w 46"/>
                <a:gd name="T15" fmla="*/ 0 h 33"/>
                <a:gd name="T16" fmla="*/ 22 w 46"/>
                <a:gd name="T17" fmla="*/ 0 h 33"/>
                <a:gd name="T18" fmla="*/ 3 w 46"/>
                <a:gd name="T19" fmla="*/ 0 h 33"/>
                <a:gd name="T20" fmla="*/ 0 w 46"/>
                <a:gd name="T21" fmla="*/ 4 h 33"/>
                <a:gd name="T22" fmla="*/ 0 w 46"/>
                <a:gd name="T23" fmla="*/ 33 h 33"/>
                <a:gd name="T24" fmla="*/ 46 w 46"/>
                <a:gd name="T2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33">
                  <a:moveTo>
                    <a:pt x="46" y="33"/>
                  </a:moveTo>
                  <a:cubicBezTo>
                    <a:pt x="46" y="24"/>
                    <a:pt x="46" y="24"/>
                    <a:pt x="46" y="24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5" y="17"/>
                    <a:pt x="43" y="17"/>
                    <a:pt x="42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2" y="17"/>
                    <a:pt x="28" y="14"/>
                    <a:pt x="28" y="10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2"/>
                    <a:pt x="28" y="1"/>
                    <a:pt x="29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46" y="3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6" name="íšlíḑé"/>
            <p:cNvSpPr/>
            <p:nvPr/>
          </p:nvSpPr>
          <p:spPr bwMode="auto">
            <a:xfrm>
              <a:off x="8249561" y="3104456"/>
              <a:ext cx="240642" cy="240642"/>
            </a:xfrm>
            <a:custGeom>
              <a:avLst/>
              <a:gdLst>
                <a:gd name="T0" fmla="*/ 47 w 95"/>
                <a:gd name="T1" fmla="*/ 0 h 95"/>
                <a:gd name="T2" fmla="*/ 0 w 95"/>
                <a:gd name="T3" fmla="*/ 47 h 95"/>
                <a:gd name="T4" fmla="*/ 47 w 95"/>
                <a:gd name="T5" fmla="*/ 95 h 95"/>
                <a:gd name="T6" fmla="*/ 95 w 95"/>
                <a:gd name="T7" fmla="*/ 47 h 95"/>
                <a:gd name="T8" fmla="*/ 47 w 95"/>
                <a:gd name="T9" fmla="*/ 0 h 95"/>
                <a:gd name="T10" fmla="*/ 47 w 95"/>
                <a:gd name="T11" fmla="*/ 86 h 95"/>
                <a:gd name="T12" fmla="*/ 9 w 95"/>
                <a:gd name="T13" fmla="*/ 47 h 95"/>
                <a:gd name="T14" fmla="*/ 47 w 95"/>
                <a:gd name="T15" fmla="*/ 9 h 95"/>
                <a:gd name="T16" fmla="*/ 86 w 95"/>
                <a:gd name="T17" fmla="*/ 47 h 95"/>
                <a:gd name="T18" fmla="*/ 47 w 95"/>
                <a:gd name="T19" fmla="*/ 8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95">
                  <a:moveTo>
                    <a:pt x="47" y="0"/>
                  </a:moveTo>
                  <a:cubicBezTo>
                    <a:pt x="21" y="0"/>
                    <a:pt x="0" y="21"/>
                    <a:pt x="0" y="47"/>
                  </a:cubicBezTo>
                  <a:cubicBezTo>
                    <a:pt x="0" y="73"/>
                    <a:pt x="21" y="95"/>
                    <a:pt x="47" y="95"/>
                  </a:cubicBezTo>
                  <a:cubicBezTo>
                    <a:pt x="74" y="95"/>
                    <a:pt x="95" y="73"/>
                    <a:pt x="95" y="47"/>
                  </a:cubicBezTo>
                  <a:cubicBezTo>
                    <a:pt x="95" y="21"/>
                    <a:pt x="74" y="0"/>
                    <a:pt x="47" y="0"/>
                  </a:cubicBezTo>
                  <a:close/>
                  <a:moveTo>
                    <a:pt x="47" y="86"/>
                  </a:moveTo>
                  <a:cubicBezTo>
                    <a:pt x="26" y="86"/>
                    <a:pt x="9" y="68"/>
                    <a:pt x="9" y="47"/>
                  </a:cubicBezTo>
                  <a:cubicBezTo>
                    <a:pt x="9" y="26"/>
                    <a:pt x="26" y="9"/>
                    <a:pt x="47" y="9"/>
                  </a:cubicBezTo>
                  <a:cubicBezTo>
                    <a:pt x="69" y="9"/>
                    <a:pt x="86" y="26"/>
                    <a:pt x="86" y="47"/>
                  </a:cubicBezTo>
                  <a:cubicBezTo>
                    <a:pt x="86" y="68"/>
                    <a:pt x="69" y="86"/>
                    <a:pt x="47" y="86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7" name="íŝļïďê"/>
            <p:cNvSpPr/>
            <p:nvPr/>
          </p:nvSpPr>
          <p:spPr bwMode="auto">
            <a:xfrm>
              <a:off x="8320410" y="3104456"/>
              <a:ext cx="101388" cy="240642"/>
            </a:xfrm>
            <a:custGeom>
              <a:avLst/>
              <a:gdLst>
                <a:gd name="T0" fmla="*/ 20 w 40"/>
                <a:gd name="T1" fmla="*/ 4 h 95"/>
                <a:gd name="T2" fmla="*/ 36 w 40"/>
                <a:gd name="T3" fmla="*/ 47 h 95"/>
                <a:gd name="T4" fmla="*/ 20 w 40"/>
                <a:gd name="T5" fmla="*/ 90 h 95"/>
                <a:gd name="T6" fmla="*/ 4 w 40"/>
                <a:gd name="T7" fmla="*/ 47 h 95"/>
                <a:gd name="T8" fmla="*/ 20 w 40"/>
                <a:gd name="T9" fmla="*/ 4 h 95"/>
                <a:gd name="T10" fmla="*/ 20 w 40"/>
                <a:gd name="T11" fmla="*/ 0 h 95"/>
                <a:gd name="T12" fmla="*/ 0 w 40"/>
                <a:gd name="T13" fmla="*/ 47 h 95"/>
                <a:gd name="T14" fmla="*/ 20 w 40"/>
                <a:gd name="T15" fmla="*/ 95 h 95"/>
                <a:gd name="T16" fmla="*/ 40 w 40"/>
                <a:gd name="T17" fmla="*/ 47 h 95"/>
                <a:gd name="T18" fmla="*/ 20 w 40"/>
                <a:gd name="T1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95">
                  <a:moveTo>
                    <a:pt x="20" y="4"/>
                  </a:moveTo>
                  <a:cubicBezTo>
                    <a:pt x="27" y="4"/>
                    <a:pt x="36" y="20"/>
                    <a:pt x="36" y="47"/>
                  </a:cubicBezTo>
                  <a:cubicBezTo>
                    <a:pt x="36" y="74"/>
                    <a:pt x="27" y="90"/>
                    <a:pt x="20" y="90"/>
                  </a:cubicBezTo>
                  <a:cubicBezTo>
                    <a:pt x="13" y="90"/>
                    <a:pt x="4" y="74"/>
                    <a:pt x="4" y="47"/>
                  </a:cubicBezTo>
                  <a:cubicBezTo>
                    <a:pt x="4" y="20"/>
                    <a:pt x="13" y="4"/>
                    <a:pt x="20" y="4"/>
                  </a:cubicBezTo>
                  <a:moveTo>
                    <a:pt x="20" y="0"/>
                  </a:moveTo>
                  <a:cubicBezTo>
                    <a:pt x="9" y="0"/>
                    <a:pt x="0" y="21"/>
                    <a:pt x="0" y="47"/>
                  </a:cubicBezTo>
                  <a:cubicBezTo>
                    <a:pt x="0" y="73"/>
                    <a:pt x="9" y="95"/>
                    <a:pt x="20" y="95"/>
                  </a:cubicBezTo>
                  <a:cubicBezTo>
                    <a:pt x="31" y="95"/>
                    <a:pt x="40" y="73"/>
                    <a:pt x="40" y="47"/>
                  </a:cubicBezTo>
                  <a:cubicBezTo>
                    <a:pt x="40" y="21"/>
                    <a:pt x="31" y="0"/>
                    <a:pt x="20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8" name="ísḷîďè"/>
            <p:cNvSpPr/>
            <p:nvPr/>
          </p:nvSpPr>
          <p:spPr bwMode="auto">
            <a:xfrm>
              <a:off x="8249561" y="3172862"/>
              <a:ext cx="240642" cy="103831"/>
            </a:xfrm>
            <a:custGeom>
              <a:avLst/>
              <a:gdLst>
                <a:gd name="T0" fmla="*/ 47 w 95"/>
                <a:gd name="T1" fmla="*/ 4 h 41"/>
                <a:gd name="T2" fmla="*/ 90 w 95"/>
                <a:gd name="T3" fmla="*/ 20 h 41"/>
                <a:gd name="T4" fmla="*/ 47 w 95"/>
                <a:gd name="T5" fmla="*/ 36 h 41"/>
                <a:gd name="T6" fmla="*/ 4 w 95"/>
                <a:gd name="T7" fmla="*/ 20 h 41"/>
                <a:gd name="T8" fmla="*/ 47 w 95"/>
                <a:gd name="T9" fmla="*/ 4 h 41"/>
                <a:gd name="T10" fmla="*/ 47 w 95"/>
                <a:gd name="T11" fmla="*/ 0 h 41"/>
                <a:gd name="T12" fmla="*/ 0 w 95"/>
                <a:gd name="T13" fmla="*/ 20 h 41"/>
                <a:gd name="T14" fmla="*/ 47 w 95"/>
                <a:gd name="T15" fmla="*/ 41 h 41"/>
                <a:gd name="T16" fmla="*/ 95 w 95"/>
                <a:gd name="T17" fmla="*/ 20 h 41"/>
                <a:gd name="T18" fmla="*/ 47 w 95"/>
                <a:gd name="T1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41">
                  <a:moveTo>
                    <a:pt x="47" y="4"/>
                  </a:moveTo>
                  <a:cubicBezTo>
                    <a:pt x="74" y="4"/>
                    <a:pt x="90" y="14"/>
                    <a:pt x="90" y="20"/>
                  </a:cubicBezTo>
                  <a:cubicBezTo>
                    <a:pt x="90" y="27"/>
                    <a:pt x="74" y="36"/>
                    <a:pt x="47" y="36"/>
                  </a:cubicBezTo>
                  <a:cubicBezTo>
                    <a:pt x="21" y="36"/>
                    <a:pt x="4" y="27"/>
                    <a:pt x="4" y="20"/>
                  </a:cubicBezTo>
                  <a:cubicBezTo>
                    <a:pt x="4" y="14"/>
                    <a:pt x="21" y="4"/>
                    <a:pt x="47" y="4"/>
                  </a:cubicBezTo>
                  <a:moveTo>
                    <a:pt x="47" y="0"/>
                  </a:moveTo>
                  <a:cubicBezTo>
                    <a:pt x="21" y="0"/>
                    <a:pt x="0" y="9"/>
                    <a:pt x="0" y="20"/>
                  </a:cubicBezTo>
                  <a:cubicBezTo>
                    <a:pt x="0" y="31"/>
                    <a:pt x="21" y="41"/>
                    <a:pt x="47" y="41"/>
                  </a:cubicBezTo>
                  <a:cubicBezTo>
                    <a:pt x="74" y="41"/>
                    <a:pt x="95" y="31"/>
                    <a:pt x="95" y="20"/>
                  </a:cubicBezTo>
                  <a:cubicBezTo>
                    <a:pt x="95" y="9"/>
                    <a:pt x="74" y="0"/>
                    <a:pt x="47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9" name="îSļíḍé"/>
            <p:cNvSpPr/>
            <p:nvPr/>
          </p:nvSpPr>
          <p:spPr bwMode="auto">
            <a:xfrm>
              <a:off x="6582169" y="3692013"/>
              <a:ext cx="245528" cy="113603"/>
            </a:xfrm>
            <a:custGeom>
              <a:avLst/>
              <a:gdLst>
                <a:gd name="T0" fmla="*/ 0 w 97"/>
                <a:gd name="T1" fmla="*/ 0 h 45"/>
                <a:gd name="T2" fmla="*/ 0 w 97"/>
                <a:gd name="T3" fmla="*/ 41 h 45"/>
                <a:gd name="T4" fmla="*/ 4 w 97"/>
                <a:gd name="T5" fmla="*/ 45 h 45"/>
                <a:gd name="T6" fmla="*/ 93 w 97"/>
                <a:gd name="T7" fmla="*/ 45 h 45"/>
                <a:gd name="T8" fmla="*/ 97 w 97"/>
                <a:gd name="T9" fmla="*/ 41 h 45"/>
                <a:gd name="T10" fmla="*/ 97 w 97"/>
                <a:gd name="T11" fmla="*/ 0 h 45"/>
                <a:gd name="T12" fmla="*/ 0 w 97"/>
                <a:gd name="T13" fmla="*/ 0 h 45"/>
                <a:gd name="T14" fmla="*/ 91 w 97"/>
                <a:gd name="T15" fmla="*/ 38 h 45"/>
                <a:gd name="T16" fmla="*/ 7 w 97"/>
                <a:gd name="T17" fmla="*/ 38 h 45"/>
                <a:gd name="T18" fmla="*/ 7 w 97"/>
                <a:gd name="T19" fmla="*/ 7 h 45"/>
                <a:gd name="T20" fmla="*/ 91 w 97"/>
                <a:gd name="T21" fmla="*/ 7 h 45"/>
                <a:gd name="T22" fmla="*/ 91 w 97"/>
                <a:gd name="T2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" h="45">
                  <a:moveTo>
                    <a:pt x="0" y="0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3"/>
                    <a:pt x="2" y="45"/>
                    <a:pt x="4" y="45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5" y="45"/>
                    <a:pt x="97" y="43"/>
                    <a:pt x="97" y="41"/>
                  </a:cubicBezTo>
                  <a:cubicBezTo>
                    <a:pt x="97" y="0"/>
                    <a:pt x="97" y="0"/>
                    <a:pt x="97" y="0"/>
                  </a:cubicBezTo>
                  <a:lnTo>
                    <a:pt x="0" y="0"/>
                  </a:lnTo>
                  <a:close/>
                  <a:moveTo>
                    <a:pt x="91" y="38"/>
                  </a:moveTo>
                  <a:cubicBezTo>
                    <a:pt x="7" y="38"/>
                    <a:pt x="7" y="38"/>
                    <a:pt x="7" y="3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91" y="7"/>
                    <a:pt x="91" y="7"/>
                    <a:pt x="91" y="7"/>
                  </a:cubicBezTo>
                  <a:lnTo>
                    <a:pt x="91" y="3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0" name="ïşļíḓê"/>
            <p:cNvSpPr/>
            <p:nvPr/>
          </p:nvSpPr>
          <p:spPr bwMode="auto">
            <a:xfrm>
              <a:off x="6572397" y="3616278"/>
              <a:ext cx="35425" cy="57412"/>
            </a:xfrm>
            <a:custGeom>
              <a:avLst/>
              <a:gdLst>
                <a:gd name="T0" fmla="*/ 14 w 14"/>
                <a:gd name="T1" fmla="*/ 10 h 23"/>
                <a:gd name="T2" fmla="*/ 11 w 14"/>
                <a:gd name="T3" fmla="*/ 6 h 23"/>
                <a:gd name="T4" fmla="*/ 3 w 14"/>
                <a:gd name="T5" fmla="*/ 1 h 23"/>
                <a:gd name="T6" fmla="*/ 1 w 14"/>
                <a:gd name="T7" fmla="*/ 0 h 23"/>
                <a:gd name="T8" fmla="*/ 1 w 14"/>
                <a:gd name="T9" fmla="*/ 0 h 23"/>
                <a:gd name="T10" fmla="*/ 1 w 14"/>
                <a:gd name="T11" fmla="*/ 2 h 23"/>
                <a:gd name="T12" fmla="*/ 3 w 14"/>
                <a:gd name="T13" fmla="*/ 21 h 23"/>
                <a:gd name="T14" fmla="*/ 4 w 14"/>
                <a:gd name="T15" fmla="*/ 23 h 23"/>
                <a:gd name="T16" fmla="*/ 6 w 14"/>
                <a:gd name="T17" fmla="*/ 22 h 23"/>
                <a:gd name="T18" fmla="*/ 12 w 14"/>
                <a:gd name="T19" fmla="*/ 15 h 23"/>
                <a:gd name="T20" fmla="*/ 14 w 14"/>
                <a:gd name="T21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23">
                  <a:moveTo>
                    <a:pt x="14" y="10"/>
                  </a:moveTo>
                  <a:cubicBezTo>
                    <a:pt x="13" y="9"/>
                    <a:pt x="13" y="7"/>
                    <a:pt x="11" y="6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4" y="23"/>
                    <a:pt x="4" y="23"/>
                  </a:cubicBezTo>
                  <a:cubicBezTo>
                    <a:pt x="4" y="23"/>
                    <a:pt x="5" y="23"/>
                    <a:pt x="6" y="22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3" y="13"/>
                    <a:pt x="14" y="12"/>
                    <a:pt x="14" y="1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1" name="ïŝ1íďé"/>
            <p:cNvSpPr/>
            <p:nvPr/>
          </p:nvSpPr>
          <p:spPr bwMode="auto">
            <a:xfrm>
              <a:off x="6577283" y="3562531"/>
              <a:ext cx="245528" cy="75735"/>
            </a:xfrm>
            <a:custGeom>
              <a:avLst/>
              <a:gdLst>
                <a:gd name="T0" fmla="*/ 3 w 97"/>
                <a:gd name="T1" fmla="*/ 20 h 30"/>
                <a:gd name="T2" fmla="*/ 10 w 97"/>
                <a:gd name="T3" fmla="*/ 25 h 30"/>
                <a:gd name="T4" fmla="*/ 14 w 97"/>
                <a:gd name="T5" fmla="*/ 30 h 30"/>
                <a:gd name="T6" fmla="*/ 93 w 97"/>
                <a:gd name="T7" fmla="*/ 16 h 30"/>
                <a:gd name="T8" fmla="*/ 97 w 97"/>
                <a:gd name="T9" fmla="*/ 11 h 30"/>
                <a:gd name="T10" fmla="*/ 96 w 97"/>
                <a:gd name="T11" fmla="*/ 4 h 30"/>
                <a:gd name="T12" fmla="*/ 91 w 97"/>
                <a:gd name="T13" fmla="*/ 0 h 30"/>
                <a:gd name="T14" fmla="*/ 4 w 97"/>
                <a:gd name="T15" fmla="*/ 16 h 30"/>
                <a:gd name="T16" fmla="*/ 0 w 97"/>
                <a:gd name="T17" fmla="*/ 19 h 30"/>
                <a:gd name="T18" fmla="*/ 3 w 97"/>
                <a:gd name="T19" fmla="*/ 2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30">
                  <a:moveTo>
                    <a:pt x="3" y="20"/>
                  </a:moveTo>
                  <a:cubicBezTo>
                    <a:pt x="10" y="25"/>
                    <a:pt x="10" y="25"/>
                    <a:pt x="10" y="25"/>
                  </a:cubicBezTo>
                  <a:cubicBezTo>
                    <a:pt x="12" y="27"/>
                    <a:pt x="13" y="28"/>
                    <a:pt x="14" y="30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96" y="16"/>
                    <a:pt x="97" y="13"/>
                    <a:pt x="97" y="11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5" y="2"/>
                    <a:pt x="93" y="0"/>
                    <a:pt x="91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1" y="17"/>
                    <a:pt x="0" y="19"/>
                  </a:cubicBezTo>
                  <a:cubicBezTo>
                    <a:pt x="1" y="19"/>
                    <a:pt x="2" y="19"/>
                    <a:pt x="3" y="2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2" name="í$ľîde"/>
            <p:cNvSpPr/>
            <p:nvPr/>
          </p:nvSpPr>
          <p:spPr bwMode="auto">
            <a:xfrm>
              <a:off x="6582169" y="3651703"/>
              <a:ext cx="245528" cy="35425"/>
            </a:xfrm>
            <a:custGeom>
              <a:avLst/>
              <a:gdLst>
                <a:gd name="T0" fmla="*/ 93 w 97"/>
                <a:gd name="T1" fmla="*/ 0 h 14"/>
                <a:gd name="T2" fmla="*/ 11 w 97"/>
                <a:gd name="T3" fmla="*/ 0 h 14"/>
                <a:gd name="T4" fmla="*/ 10 w 97"/>
                <a:gd name="T5" fmla="*/ 2 h 14"/>
                <a:gd name="T6" fmla="*/ 4 w 97"/>
                <a:gd name="T7" fmla="*/ 9 h 14"/>
                <a:gd name="T8" fmla="*/ 0 w 97"/>
                <a:gd name="T9" fmla="*/ 11 h 14"/>
                <a:gd name="T10" fmla="*/ 0 w 97"/>
                <a:gd name="T11" fmla="*/ 14 h 14"/>
                <a:gd name="T12" fmla="*/ 97 w 97"/>
                <a:gd name="T13" fmla="*/ 14 h 14"/>
                <a:gd name="T14" fmla="*/ 97 w 97"/>
                <a:gd name="T15" fmla="*/ 5 h 14"/>
                <a:gd name="T16" fmla="*/ 93 w 97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14">
                  <a:moveTo>
                    <a:pt x="93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1" y="1"/>
                    <a:pt x="10" y="2"/>
                    <a:pt x="10" y="2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97" y="14"/>
                    <a:pt x="97" y="14"/>
                    <a:pt x="97" y="14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7" y="2"/>
                    <a:pt x="95" y="0"/>
                    <a:pt x="93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3" name="îSľïḍê"/>
            <p:cNvSpPr/>
            <p:nvPr/>
          </p:nvSpPr>
          <p:spPr bwMode="auto">
            <a:xfrm>
              <a:off x="8336289" y="3757976"/>
              <a:ext cx="224762" cy="257744"/>
            </a:xfrm>
            <a:custGeom>
              <a:avLst/>
              <a:gdLst>
                <a:gd name="T0" fmla="*/ 89 w 89"/>
                <a:gd name="T1" fmla="*/ 25 h 102"/>
                <a:gd name="T2" fmla="*/ 89 w 89"/>
                <a:gd name="T3" fmla="*/ 3 h 102"/>
                <a:gd name="T4" fmla="*/ 87 w 89"/>
                <a:gd name="T5" fmla="*/ 0 h 102"/>
                <a:gd name="T6" fmla="*/ 21 w 89"/>
                <a:gd name="T7" fmla="*/ 14 h 102"/>
                <a:gd name="T8" fmla="*/ 20 w 89"/>
                <a:gd name="T9" fmla="*/ 14 h 102"/>
                <a:gd name="T10" fmla="*/ 19 w 89"/>
                <a:gd name="T11" fmla="*/ 15 h 102"/>
                <a:gd name="T12" fmla="*/ 19 w 89"/>
                <a:gd name="T13" fmla="*/ 33 h 102"/>
                <a:gd name="T14" fmla="*/ 19 w 89"/>
                <a:gd name="T15" fmla="*/ 67 h 102"/>
                <a:gd name="T16" fmla="*/ 15 w 89"/>
                <a:gd name="T17" fmla="*/ 72 h 102"/>
                <a:gd name="T18" fmla="*/ 0 w 89"/>
                <a:gd name="T19" fmla="*/ 87 h 102"/>
                <a:gd name="T20" fmla="*/ 15 w 89"/>
                <a:gd name="T21" fmla="*/ 102 h 102"/>
                <a:gd name="T22" fmla="*/ 29 w 89"/>
                <a:gd name="T23" fmla="*/ 87 h 102"/>
                <a:gd name="T24" fmla="*/ 29 w 89"/>
                <a:gd name="T25" fmla="*/ 41 h 102"/>
                <a:gd name="T26" fmla="*/ 33 w 89"/>
                <a:gd name="T27" fmla="*/ 37 h 102"/>
                <a:gd name="T28" fmla="*/ 73 w 89"/>
                <a:gd name="T29" fmla="*/ 28 h 102"/>
                <a:gd name="T30" fmla="*/ 74 w 89"/>
                <a:gd name="T31" fmla="*/ 28 h 102"/>
                <a:gd name="T32" fmla="*/ 77 w 89"/>
                <a:gd name="T33" fmla="*/ 29 h 102"/>
                <a:gd name="T34" fmla="*/ 79 w 89"/>
                <a:gd name="T35" fmla="*/ 33 h 102"/>
                <a:gd name="T36" fmla="*/ 79 w 89"/>
                <a:gd name="T37" fmla="*/ 60 h 102"/>
                <a:gd name="T38" fmla="*/ 74 w 89"/>
                <a:gd name="T39" fmla="*/ 65 h 102"/>
                <a:gd name="T40" fmla="*/ 59 w 89"/>
                <a:gd name="T41" fmla="*/ 80 h 102"/>
                <a:gd name="T42" fmla="*/ 74 w 89"/>
                <a:gd name="T43" fmla="*/ 95 h 102"/>
                <a:gd name="T44" fmla="*/ 89 w 89"/>
                <a:gd name="T45" fmla="*/ 80 h 102"/>
                <a:gd name="T46" fmla="*/ 89 w 89"/>
                <a:gd name="T47" fmla="*/ 2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102">
                  <a:moveTo>
                    <a:pt x="89" y="25"/>
                  </a:moveTo>
                  <a:cubicBezTo>
                    <a:pt x="89" y="3"/>
                    <a:pt x="89" y="3"/>
                    <a:pt x="89" y="3"/>
                  </a:cubicBezTo>
                  <a:cubicBezTo>
                    <a:pt x="89" y="2"/>
                    <a:pt x="88" y="1"/>
                    <a:pt x="87" y="0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19" y="15"/>
                    <a:pt x="19" y="15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9" y="70"/>
                    <a:pt x="17" y="72"/>
                    <a:pt x="15" y="72"/>
                  </a:cubicBezTo>
                  <a:cubicBezTo>
                    <a:pt x="6" y="72"/>
                    <a:pt x="0" y="79"/>
                    <a:pt x="0" y="87"/>
                  </a:cubicBezTo>
                  <a:cubicBezTo>
                    <a:pt x="0" y="96"/>
                    <a:pt x="6" y="102"/>
                    <a:pt x="15" y="102"/>
                  </a:cubicBezTo>
                  <a:cubicBezTo>
                    <a:pt x="23" y="102"/>
                    <a:pt x="29" y="96"/>
                    <a:pt x="29" y="87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9" y="39"/>
                    <a:pt x="31" y="37"/>
                    <a:pt x="33" y="37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4" y="28"/>
                    <a:pt x="74" y="28"/>
                  </a:cubicBezTo>
                  <a:cubicBezTo>
                    <a:pt x="75" y="28"/>
                    <a:pt x="76" y="28"/>
                    <a:pt x="77" y="29"/>
                  </a:cubicBezTo>
                  <a:cubicBezTo>
                    <a:pt x="78" y="30"/>
                    <a:pt x="79" y="31"/>
                    <a:pt x="79" y="33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9" y="63"/>
                    <a:pt x="77" y="65"/>
                    <a:pt x="74" y="65"/>
                  </a:cubicBezTo>
                  <a:cubicBezTo>
                    <a:pt x="66" y="65"/>
                    <a:pt x="59" y="72"/>
                    <a:pt x="59" y="80"/>
                  </a:cubicBezTo>
                  <a:cubicBezTo>
                    <a:pt x="59" y="88"/>
                    <a:pt x="66" y="95"/>
                    <a:pt x="74" y="95"/>
                  </a:cubicBezTo>
                  <a:cubicBezTo>
                    <a:pt x="82" y="95"/>
                    <a:pt x="89" y="88"/>
                    <a:pt x="89" y="80"/>
                  </a:cubicBezTo>
                  <a:lnTo>
                    <a:pt x="89" y="2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4" name="íšḻíḓé"/>
            <p:cNvSpPr/>
            <p:nvPr/>
          </p:nvSpPr>
          <p:spPr bwMode="auto">
            <a:xfrm>
              <a:off x="8487759" y="3230274"/>
              <a:ext cx="246749" cy="228427"/>
            </a:xfrm>
            <a:custGeom>
              <a:avLst/>
              <a:gdLst>
                <a:gd name="T0" fmla="*/ 82 w 97"/>
                <a:gd name="T1" fmla="*/ 50 h 90"/>
                <a:gd name="T2" fmla="*/ 94 w 97"/>
                <a:gd name="T3" fmla="*/ 39 h 90"/>
                <a:gd name="T4" fmla="*/ 91 w 97"/>
                <a:gd name="T5" fmla="*/ 31 h 90"/>
                <a:gd name="T6" fmla="*/ 75 w 97"/>
                <a:gd name="T7" fmla="*/ 29 h 90"/>
                <a:gd name="T8" fmla="*/ 65 w 97"/>
                <a:gd name="T9" fmla="*/ 27 h 90"/>
                <a:gd name="T10" fmla="*/ 64 w 97"/>
                <a:gd name="T11" fmla="*/ 26 h 90"/>
                <a:gd name="T12" fmla="*/ 60 w 97"/>
                <a:gd name="T13" fmla="*/ 18 h 90"/>
                <a:gd name="T14" fmla="*/ 52 w 97"/>
                <a:gd name="T15" fmla="*/ 3 h 90"/>
                <a:gd name="T16" fmla="*/ 48 w 97"/>
                <a:gd name="T17" fmla="*/ 0 h 90"/>
                <a:gd name="T18" fmla="*/ 44 w 97"/>
                <a:gd name="T19" fmla="*/ 3 h 90"/>
                <a:gd name="T20" fmla="*/ 37 w 97"/>
                <a:gd name="T21" fmla="*/ 18 h 90"/>
                <a:gd name="T22" fmla="*/ 33 w 97"/>
                <a:gd name="T23" fmla="*/ 26 h 90"/>
                <a:gd name="T24" fmla="*/ 32 w 97"/>
                <a:gd name="T25" fmla="*/ 27 h 90"/>
                <a:gd name="T26" fmla="*/ 22 w 97"/>
                <a:gd name="T27" fmla="*/ 29 h 90"/>
                <a:gd name="T28" fmla="*/ 6 w 97"/>
                <a:gd name="T29" fmla="*/ 31 h 90"/>
                <a:gd name="T30" fmla="*/ 3 w 97"/>
                <a:gd name="T31" fmla="*/ 39 h 90"/>
                <a:gd name="T32" fmla="*/ 14 w 97"/>
                <a:gd name="T33" fmla="*/ 50 h 90"/>
                <a:gd name="T34" fmla="*/ 22 w 97"/>
                <a:gd name="T35" fmla="*/ 57 h 90"/>
                <a:gd name="T36" fmla="*/ 22 w 97"/>
                <a:gd name="T37" fmla="*/ 58 h 90"/>
                <a:gd name="T38" fmla="*/ 21 w 97"/>
                <a:gd name="T39" fmla="*/ 68 h 90"/>
                <a:gd name="T40" fmla="*/ 18 w 97"/>
                <a:gd name="T41" fmla="*/ 84 h 90"/>
                <a:gd name="T42" fmla="*/ 21 w 97"/>
                <a:gd name="T43" fmla="*/ 90 h 90"/>
                <a:gd name="T44" fmla="*/ 24 w 97"/>
                <a:gd name="T45" fmla="*/ 89 h 90"/>
                <a:gd name="T46" fmla="*/ 39 w 97"/>
                <a:gd name="T47" fmla="*/ 81 h 90"/>
                <a:gd name="T48" fmla="*/ 48 w 97"/>
                <a:gd name="T49" fmla="*/ 77 h 90"/>
                <a:gd name="T50" fmla="*/ 48 w 97"/>
                <a:gd name="T51" fmla="*/ 77 h 90"/>
                <a:gd name="T52" fmla="*/ 49 w 97"/>
                <a:gd name="T53" fmla="*/ 77 h 90"/>
                <a:gd name="T54" fmla="*/ 58 w 97"/>
                <a:gd name="T55" fmla="*/ 81 h 90"/>
                <a:gd name="T56" fmla="*/ 72 w 97"/>
                <a:gd name="T57" fmla="*/ 89 h 90"/>
                <a:gd name="T58" fmla="*/ 76 w 97"/>
                <a:gd name="T59" fmla="*/ 90 h 90"/>
                <a:gd name="T60" fmla="*/ 79 w 97"/>
                <a:gd name="T61" fmla="*/ 84 h 90"/>
                <a:gd name="T62" fmla="*/ 76 w 97"/>
                <a:gd name="T63" fmla="*/ 68 h 90"/>
                <a:gd name="T64" fmla="*/ 74 w 97"/>
                <a:gd name="T65" fmla="*/ 58 h 90"/>
                <a:gd name="T66" fmla="*/ 75 w 97"/>
                <a:gd name="T67" fmla="*/ 57 h 90"/>
                <a:gd name="T68" fmla="*/ 82 w 97"/>
                <a:gd name="T69" fmla="*/ 5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7" h="90">
                  <a:moveTo>
                    <a:pt x="82" y="50"/>
                  </a:moveTo>
                  <a:cubicBezTo>
                    <a:pt x="94" y="39"/>
                    <a:pt x="94" y="39"/>
                    <a:pt x="94" y="39"/>
                  </a:cubicBezTo>
                  <a:cubicBezTo>
                    <a:pt x="97" y="35"/>
                    <a:pt x="96" y="32"/>
                    <a:pt x="91" y="31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0" y="28"/>
                    <a:pt x="65" y="27"/>
                    <a:pt x="65" y="27"/>
                  </a:cubicBezTo>
                  <a:cubicBezTo>
                    <a:pt x="65" y="27"/>
                    <a:pt x="64" y="27"/>
                    <a:pt x="64" y="26"/>
                  </a:cubicBezTo>
                  <a:cubicBezTo>
                    <a:pt x="64" y="26"/>
                    <a:pt x="62" y="22"/>
                    <a:pt x="60" y="18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1" y="1"/>
                    <a:pt x="50" y="0"/>
                    <a:pt x="48" y="0"/>
                  </a:cubicBezTo>
                  <a:cubicBezTo>
                    <a:pt x="47" y="0"/>
                    <a:pt x="45" y="1"/>
                    <a:pt x="44" y="3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5" y="22"/>
                    <a:pt x="33" y="26"/>
                    <a:pt x="33" y="26"/>
                  </a:cubicBezTo>
                  <a:cubicBezTo>
                    <a:pt x="33" y="27"/>
                    <a:pt x="32" y="27"/>
                    <a:pt x="32" y="27"/>
                  </a:cubicBezTo>
                  <a:cubicBezTo>
                    <a:pt x="31" y="27"/>
                    <a:pt x="27" y="28"/>
                    <a:pt x="22" y="29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1" y="32"/>
                    <a:pt x="0" y="35"/>
                    <a:pt x="3" y="3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8" y="53"/>
                    <a:pt x="21" y="56"/>
                    <a:pt x="22" y="57"/>
                  </a:cubicBezTo>
                  <a:cubicBezTo>
                    <a:pt x="22" y="57"/>
                    <a:pt x="22" y="58"/>
                    <a:pt x="22" y="58"/>
                  </a:cubicBezTo>
                  <a:cubicBezTo>
                    <a:pt x="22" y="59"/>
                    <a:pt x="22" y="63"/>
                    <a:pt x="21" y="68"/>
                  </a:cubicBezTo>
                  <a:cubicBezTo>
                    <a:pt x="18" y="84"/>
                    <a:pt x="18" y="84"/>
                    <a:pt x="18" y="84"/>
                  </a:cubicBezTo>
                  <a:cubicBezTo>
                    <a:pt x="17" y="88"/>
                    <a:pt x="19" y="90"/>
                    <a:pt x="21" y="90"/>
                  </a:cubicBezTo>
                  <a:cubicBezTo>
                    <a:pt x="22" y="90"/>
                    <a:pt x="23" y="90"/>
                    <a:pt x="24" y="89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3" y="79"/>
                    <a:pt x="47" y="77"/>
                    <a:pt x="48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7"/>
                    <a:pt x="54" y="79"/>
                    <a:pt x="58" y="81"/>
                  </a:cubicBezTo>
                  <a:cubicBezTo>
                    <a:pt x="72" y="89"/>
                    <a:pt x="72" y="89"/>
                    <a:pt x="72" y="89"/>
                  </a:cubicBezTo>
                  <a:cubicBezTo>
                    <a:pt x="74" y="90"/>
                    <a:pt x="75" y="90"/>
                    <a:pt x="76" y="90"/>
                  </a:cubicBezTo>
                  <a:cubicBezTo>
                    <a:pt x="78" y="90"/>
                    <a:pt x="79" y="88"/>
                    <a:pt x="79" y="84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5" y="63"/>
                    <a:pt x="74" y="59"/>
                    <a:pt x="74" y="58"/>
                  </a:cubicBezTo>
                  <a:cubicBezTo>
                    <a:pt x="74" y="58"/>
                    <a:pt x="74" y="57"/>
                    <a:pt x="75" y="57"/>
                  </a:cubicBezTo>
                  <a:cubicBezTo>
                    <a:pt x="75" y="57"/>
                    <a:pt x="78" y="54"/>
                    <a:pt x="82" y="5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5" name="isļïḍé"/>
            <p:cNvSpPr/>
            <p:nvPr/>
          </p:nvSpPr>
          <p:spPr bwMode="auto">
            <a:xfrm>
              <a:off x="8708857" y="3907003"/>
              <a:ext cx="45197" cy="35425"/>
            </a:xfrm>
            <a:custGeom>
              <a:avLst/>
              <a:gdLst>
                <a:gd name="T0" fmla="*/ 2 w 18"/>
                <a:gd name="T1" fmla="*/ 14 h 14"/>
                <a:gd name="T2" fmla="*/ 15 w 18"/>
                <a:gd name="T3" fmla="*/ 14 h 14"/>
                <a:gd name="T4" fmla="*/ 18 w 18"/>
                <a:gd name="T5" fmla="*/ 11 h 14"/>
                <a:gd name="T6" fmla="*/ 18 w 18"/>
                <a:gd name="T7" fmla="*/ 2 h 14"/>
                <a:gd name="T8" fmla="*/ 15 w 18"/>
                <a:gd name="T9" fmla="*/ 0 h 14"/>
                <a:gd name="T10" fmla="*/ 2 w 18"/>
                <a:gd name="T11" fmla="*/ 0 h 14"/>
                <a:gd name="T12" fmla="*/ 0 w 18"/>
                <a:gd name="T13" fmla="*/ 2 h 14"/>
                <a:gd name="T14" fmla="*/ 0 w 18"/>
                <a:gd name="T15" fmla="*/ 11 h 14"/>
                <a:gd name="T16" fmla="*/ 2 w 18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4">
                  <a:moveTo>
                    <a:pt x="2" y="14"/>
                  </a:moveTo>
                  <a:cubicBezTo>
                    <a:pt x="15" y="14"/>
                    <a:pt x="15" y="14"/>
                    <a:pt x="15" y="14"/>
                  </a:cubicBezTo>
                  <a:cubicBezTo>
                    <a:pt x="17" y="14"/>
                    <a:pt x="18" y="13"/>
                    <a:pt x="18" y="11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1"/>
                    <a:pt x="17" y="0"/>
                    <a:pt x="1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1" y="14"/>
                    <a:pt x="2" y="1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6" name="ïsḻîďè"/>
            <p:cNvSpPr/>
            <p:nvPr/>
          </p:nvSpPr>
          <p:spPr bwMode="auto">
            <a:xfrm>
              <a:off x="8605027" y="3920440"/>
              <a:ext cx="254079" cy="85507"/>
            </a:xfrm>
            <a:custGeom>
              <a:avLst/>
              <a:gdLst>
                <a:gd name="T0" fmla="*/ 63 w 100"/>
                <a:gd name="T1" fmla="*/ 5 h 34"/>
                <a:gd name="T2" fmla="*/ 63 w 100"/>
                <a:gd name="T3" fmla="*/ 6 h 34"/>
                <a:gd name="T4" fmla="*/ 56 w 100"/>
                <a:gd name="T5" fmla="*/ 13 h 34"/>
                <a:gd name="T6" fmla="*/ 43 w 100"/>
                <a:gd name="T7" fmla="*/ 13 h 34"/>
                <a:gd name="T8" fmla="*/ 36 w 100"/>
                <a:gd name="T9" fmla="*/ 6 h 34"/>
                <a:gd name="T10" fmla="*/ 36 w 100"/>
                <a:gd name="T11" fmla="*/ 5 h 34"/>
                <a:gd name="T12" fmla="*/ 4 w 100"/>
                <a:gd name="T13" fmla="*/ 1 h 34"/>
                <a:gd name="T14" fmla="*/ 0 w 100"/>
                <a:gd name="T15" fmla="*/ 0 h 34"/>
                <a:gd name="T16" fmla="*/ 0 w 100"/>
                <a:gd name="T17" fmla="*/ 29 h 34"/>
                <a:gd name="T18" fmla="*/ 4 w 100"/>
                <a:gd name="T19" fmla="*/ 34 h 34"/>
                <a:gd name="T20" fmla="*/ 95 w 100"/>
                <a:gd name="T21" fmla="*/ 34 h 34"/>
                <a:gd name="T22" fmla="*/ 100 w 100"/>
                <a:gd name="T23" fmla="*/ 29 h 34"/>
                <a:gd name="T24" fmla="*/ 100 w 100"/>
                <a:gd name="T25" fmla="*/ 0 h 34"/>
                <a:gd name="T26" fmla="*/ 95 w 100"/>
                <a:gd name="T27" fmla="*/ 1 h 34"/>
                <a:gd name="T28" fmla="*/ 63 w 100"/>
                <a:gd name="T2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0" h="34">
                  <a:moveTo>
                    <a:pt x="63" y="5"/>
                  </a:moveTo>
                  <a:cubicBezTo>
                    <a:pt x="63" y="6"/>
                    <a:pt x="63" y="6"/>
                    <a:pt x="63" y="6"/>
                  </a:cubicBezTo>
                  <a:cubicBezTo>
                    <a:pt x="63" y="10"/>
                    <a:pt x="60" y="13"/>
                    <a:pt x="56" y="13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39" y="13"/>
                    <a:pt x="36" y="10"/>
                    <a:pt x="36" y="6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1" y="1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2" y="34"/>
                    <a:pt x="4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7" y="34"/>
                    <a:pt x="100" y="32"/>
                    <a:pt x="100" y="29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8" y="1"/>
                    <a:pt x="97" y="1"/>
                    <a:pt x="95" y="1"/>
                  </a:cubicBezTo>
                  <a:lnTo>
                    <a:pt x="63" y="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7" name="ïSliḍé"/>
            <p:cNvSpPr/>
            <p:nvPr/>
          </p:nvSpPr>
          <p:spPr bwMode="auto">
            <a:xfrm>
              <a:off x="8605027" y="3833711"/>
              <a:ext cx="254079" cy="86729"/>
            </a:xfrm>
            <a:custGeom>
              <a:avLst/>
              <a:gdLst>
                <a:gd name="T0" fmla="*/ 95 w 100"/>
                <a:gd name="T1" fmla="*/ 0 h 34"/>
                <a:gd name="T2" fmla="*/ 4 w 100"/>
                <a:gd name="T3" fmla="*/ 0 h 34"/>
                <a:gd name="T4" fmla="*/ 0 w 100"/>
                <a:gd name="T5" fmla="*/ 4 h 34"/>
                <a:gd name="T6" fmla="*/ 0 w 100"/>
                <a:gd name="T7" fmla="*/ 25 h 34"/>
                <a:gd name="T8" fmla="*/ 5 w 100"/>
                <a:gd name="T9" fmla="*/ 30 h 34"/>
                <a:gd name="T10" fmla="*/ 36 w 100"/>
                <a:gd name="T11" fmla="*/ 34 h 34"/>
                <a:gd name="T12" fmla="*/ 36 w 100"/>
                <a:gd name="T13" fmla="*/ 31 h 34"/>
                <a:gd name="T14" fmla="*/ 43 w 100"/>
                <a:gd name="T15" fmla="*/ 25 h 34"/>
                <a:gd name="T16" fmla="*/ 56 w 100"/>
                <a:gd name="T17" fmla="*/ 25 h 34"/>
                <a:gd name="T18" fmla="*/ 63 w 100"/>
                <a:gd name="T19" fmla="*/ 31 h 34"/>
                <a:gd name="T20" fmla="*/ 63 w 100"/>
                <a:gd name="T21" fmla="*/ 34 h 34"/>
                <a:gd name="T22" fmla="*/ 94 w 100"/>
                <a:gd name="T23" fmla="*/ 30 h 34"/>
                <a:gd name="T24" fmla="*/ 100 w 100"/>
                <a:gd name="T25" fmla="*/ 25 h 34"/>
                <a:gd name="T26" fmla="*/ 100 w 100"/>
                <a:gd name="T27" fmla="*/ 4 h 34"/>
                <a:gd name="T28" fmla="*/ 95 w 100"/>
                <a:gd name="T2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0" h="34">
                  <a:moveTo>
                    <a:pt x="9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7"/>
                    <a:pt x="2" y="30"/>
                    <a:pt x="5" y="30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6" y="28"/>
                    <a:pt x="39" y="25"/>
                    <a:pt x="43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60" y="25"/>
                    <a:pt x="63" y="28"/>
                    <a:pt x="63" y="31"/>
                  </a:cubicBezTo>
                  <a:cubicBezTo>
                    <a:pt x="63" y="34"/>
                    <a:pt x="63" y="34"/>
                    <a:pt x="63" y="34"/>
                  </a:cubicBezTo>
                  <a:cubicBezTo>
                    <a:pt x="94" y="30"/>
                    <a:pt x="94" y="30"/>
                    <a:pt x="94" y="30"/>
                  </a:cubicBezTo>
                  <a:cubicBezTo>
                    <a:pt x="97" y="30"/>
                    <a:pt x="100" y="27"/>
                    <a:pt x="100" y="25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2"/>
                    <a:pt x="97" y="0"/>
                    <a:pt x="95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8" name="išḻîďè"/>
            <p:cNvSpPr/>
            <p:nvPr/>
          </p:nvSpPr>
          <p:spPr bwMode="auto">
            <a:xfrm>
              <a:off x="8673432" y="3775077"/>
              <a:ext cx="113603" cy="46418"/>
            </a:xfrm>
            <a:custGeom>
              <a:avLst/>
              <a:gdLst>
                <a:gd name="T0" fmla="*/ 9 w 45"/>
                <a:gd name="T1" fmla="*/ 18 h 18"/>
                <a:gd name="T2" fmla="*/ 9 w 45"/>
                <a:gd name="T3" fmla="*/ 10 h 18"/>
                <a:gd name="T4" fmla="*/ 11 w 45"/>
                <a:gd name="T5" fmla="*/ 8 h 18"/>
                <a:gd name="T6" fmla="*/ 34 w 45"/>
                <a:gd name="T7" fmla="*/ 8 h 18"/>
                <a:gd name="T8" fmla="*/ 36 w 45"/>
                <a:gd name="T9" fmla="*/ 10 h 18"/>
                <a:gd name="T10" fmla="*/ 36 w 45"/>
                <a:gd name="T11" fmla="*/ 18 h 18"/>
                <a:gd name="T12" fmla="*/ 45 w 45"/>
                <a:gd name="T13" fmla="*/ 18 h 18"/>
                <a:gd name="T14" fmla="*/ 45 w 45"/>
                <a:gd name="T15" fmla="*/ 9 h 18"/>
                <a:gd name="T16" fmla="*/ 36 w 45"/>
                <a:gd name="T17" fmla="*/ 0 h 18"/>
                <a:gd name="T18" fmla="*/ 9 w 45"/>
                <a:gd name="T19" fmla="*/ 0 h 18"/>
                <a:gd name="T20" fmla="*/ 0 w 45"/>
                <a:gd name="T21" fmla="*/ 9 h 18"/>
                <a:gd name="T22" fmla="*/ 0 w 45"/>
                <a:gd name="T23" fmla="*/ 18 h 18"/>
                <a:gd name="T24" fmla="*/ 9 w 45"/>
                <a:gd name="T2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" h="18">
                  <a:moveTo>
                    <a:pt x="9" y="18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10" y="8"/>
                    <a:pt x="11" y="8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35" y="8"/>
                    <a:pt x="36" y="9"/>
                    <a:pt x="36" y="10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5" y="4"/>
                    <a:pt x="41" y="0"/>
                    <a:pt x="3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8"/>
                    <a:pt x="0" y="18"/>
                    <a:pt x="0" y="18"/>
                  </a:cubicBezTo>
                  <a:lnTo>
                    <a:pt x="9" y="1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9" name="iSļîďê"/>
            <p:cNvSpPr/>
            <p:nvPr/>
          </p:nvSpPr>
          <p:spPr bwMode="auto">
            <a:xfrm>
              <a:off x="5701445" y="2772200"/>
              <a:ext cx="205217" cy="136812"/>
            </a:xfrm>
            <a:custGeom>
              <a:avLst/>
              <a:gdLst>
                <a:gd name="T0" fmla="*/ 77 w 81"/>
                <a:gd name="T1" fmla="*/ 0 h 54"/>
                <a:gd name="T2" fmla="*/ 4 w 81"/>
                <a:gd name="T3" fmla="*/ 0 h 54"/>
                <a:gd name="T4" fmla="*/ 0 w 81"/>
                <a:gd name="T5" fmla="*/ 4 h 54"/>
                <a:gd name="T6" fmla="*/ 0 w 81"/>
                <a:gd name="T7" fmla="*/ 50 h 54"/>
                <a:gd name="T8" fmla="*/ 4 w 81"/>
                <a:gd name="T9" fmla="*/ 54 h 54"/>
                <a:gd name="T10" fmla="*/ 77 w 81"/>
                <a:gd name="T11" fmla="*/ 54 h 54"/>
                <a:gd name="T12" fmla="*/ 81 w 81"/>
                <a:gd name="T13" fmla="*/ 50 h 54"/>
                <a:gd name="T14" fmla="*/ 81 w 81"/>
                <a:gd name="T15" fmla="*/ 4 h 54"/>
                <a:gd name="T16" fmla="*/ 77 w 81"/>
                <a:gd name="T17" fmla="*/ 0 h 54"/>
                <a:gd name="T18" fmla="*/ 79 w 81"/>
                <a:gd name="T19" fmla="*/ 25 h 54"/>
                <a:gd name="T20" fmla="*/ 2 w 81"/>
                <a:gd name="T21" fmla="*/ 25 h 54"/>
                <a:gd name="T22" fmla="*/ 2 w 81"/>
                <a:gd name="T23" fmla="*/ 11 h 54"/>
                <a:gd name="T24" fmla="*/ 79 w 81"/>
                <a:gd name="T25" fmla="*/ 11 h 54"/>
                <a:gd name="T26" fmla="*/ 79 w 81"/>
                <a:gd name="T27" fmla="*/ 2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1" h="54">
                  <a:moveTo>
                    <a:pt x="7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2"/>
                    <a:pt x="2" y="54"/>
                    <a:pt x="4" y="54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9" y="54"/>
                    <a:pt x="81" y="52"/>
                    <a:pt x="81" y="50"/>
                  </a:cubicBezTo>
                  <a:cubicBezTo>
                    <a:pt x="81" y="4"/>
                    <a:pt x="81" y="4"/>
                    <a:pt x="81" y="4"/>
                  </a:cubicBezTo>
                  <a:cubicBezTo>
                    <a:pt x="81" y="2"/>
                    <a:pt x="79" y="0"/>
                    <a:pt x="77" y="0"/>
                  </a:cubicBezTo>
                  <a:close/>
                  <a:moveTo>
                    <a:pt x="79" y="25"/>
                  </a:moveTo>
                  <a:cubicBezTo>
                    <a:pt x="2" y="25"/>
                    <a:pt x="2" y="25"/>
                    <a:pt x="2" y="25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79" y="11"/>
                    <a:pt x="79" y="11"/>
                    <a:pt x="79" y="11"/>
                  </a:cubicBezTo>
                  <a:lnTo>
                    <a:pt x="79" y="2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0" name="ïṩḻíḋé"/>
            <p:cNvSpPr/>
            <p:nvPr/>
          </p:nvSpPr>
          <p:spPr bwMode="auto">
            <a:xfrm>
              <a:off x="5815047" y="2708680"/>
              <a:ext cx="28096" cy="28096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1" name="iṩḷîḓe"/>
            <p:cNvSpPr/>
            <p:nvPr/>
          </p:nvSpPr>
          <p:spPr bwMode="auto">
            <a:xfrm>
              <a:off x="5788174" y="2708680"/>
              <a:ext cx="24431" cy="28096"/>
            </a:xfrm>
            <a:custGeom>
              <a:avLst/>
              <a:gdLst>
                <a:gd name="T0" fmla="*/ 10 w 10"/>
                <a:gd name="T1" fmla="*/ 2 h 11"/>
                <a:gd name="T2" fmla="*/ 5 w 10"/>
                <a:gd name="T3" fmla="*/ 0 h 11"/>
                <a:gd name="T4" fmla="*/ 0 w 10"/>
                <a:gd name="T5" fmla="*/ 5 h 11"/>
                <a:gd name="T6" fmla="*/ 5 w 10"/>
                <a:gd name="T7" fmla="*/ 11 h 11"/>
                <a:gd name="T8" fmla="*/ 10 w 10"/>
                <a:gd name="T9" fmla="*/ 9 h 11"/>
                <a:gd name="T10" fmla="*/ 9 w 10"/>
                <a:gd name="T11" fmla="*/ 5 h 11"/>
                <a:gd name="T12" fmla="*/ 10 w 10"/>
                <a:gd name="T13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1">
                  <a:moveTo>
                    <a:pt x="10" y="2"/>
                  </a:moveTo>
                  <a:cubicBezTo>
                    <a:pt x="9" y="1"/>
                    <a:pt x="7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1"/>
                    <a:pt x="5" y="11"/>
                  </a:cubicBezTo>
                  <a:cubicBezTo>
                    <a:pt x="7" y="11"/>
                    <a:pt x="9" y="10"/>
                    <a:pt x="10" y="9"/>
                  </a:cubicBezTo>
                  <a:cubicBezTo>
                    <a:pt x="9" y="8"/>
                    <a:pt x="9" y="7"/>
                    <a:pt x="9" y="5"/>
                  </a:cubicBezTo>
                  <a:cubicBezTo>
                    <a:pt x="9" y="4"/>
                    <a:pt x="9" y="3"/>
                    <a:pt x="10" y="2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2" name="íṧ1iďè"/>
            <p:cNvSpPr/>
            <p:nvPr/>
          </p:nvSpPr>
          <p:spPr bwMode="auto">
            <a:xfrm>
              <a:off x="5655027" y="2691579"/>
              <a:ext cx="206439" cy="136812"/>
            </a:xfrm>
            <a:custGeom>
              <a:avLst/>
              <a:gdLst>
                <a:gd name="T0" fmla="*/ 77 w 81"/>
                <a:gd name="T1" fmla="*/ 0 h 54"/>
                <a:gd name="T2" fmla="*/ 4 w 81"/>
                <a:gd name="T3" fmla="*/ 0 h 54"/>
                <a:gd name="T4" fmla="*/ 0 w 81"/>
                <a:gd name="T5" fmla="*/ 5 h 54"/>
                <a:gd name="T6" fmla="*/ 0 w 81"/>
                <a:gd name="T7" fmla="*/ 50 h 54"/>
                <a:gd name="T8" fmla="*/ 4 w 81"/>
                <a:gd name="T9" fmla="*/ 54 h 54"/>
                <a:gd name="T10" fmla="*/ 13 w 81"/>
                <a:gd name="T11" fmla="*/ 54 h 54"/>
                <a:gd name="T12" fmla="*/ 13 w 81"/>
                <a:gd name="T13" fmla="*/ 36 h 54"/>
                <a:gd name="T14" fmla="*/ 14 w 81"/>
                <a:gd name="T15" fmla="*/ 32 h 54"/>
                <a:gd name="T16" fmla="*/ 13 w 81"/>
                <a:gd name="T17" fmla="*/ 32 h 54"/>
                <a:gd name="T18" fmla="*/ 9 w 81"/>
                <a:gd name="T19" fmla="*/ 27 h 54"/>
                <a:gd name="T20" fmla="*/ 9 w 81"/>
                <a:gd name="T21" fmla="*/ 18 h 54"/>
                <a:gd name="T22" fmla="*/ 13 w 81"/>
                <a:gd name="T23" fmla="*/ 14 h 54"/>
                <a:gd name="T24" fmla="*/ 27 w 81"/>
                <a:gd name="T25" fmla="*/ 14 h 54"/>
                <a:gd name="T26" fmla="*/ 31 w 81"/>
                <a:gd name="T27" fmla="*/ 18 h 54"/>
                <a:gd name="T28" fmla="*/ 31 w 81"/>
                <a:gd name="T29" fmla="*/ 27 h 54"/>
                <a:gd name="T30" fmla="*/ 81 w 81"/>
                <a:gd name="T31" fmla="*/ 27 h 54"/>
                <a:gd name="T32" fmla="*/ 81 w 81"/>
                <a:gd name="T33" fmla="*/ 5 h 54"/>
                <a:gd name="T34" fmla="*/ 77 w 81"/>
                <a:gd name="T35" fmla="*/ 0 h 54"/>
                <a:gd name="T36" fmla="*/ 69 w 81"/>
                <a:gd name="T37" fmla="*/ 20 h 54"/>
                <a:gd name="T38" fmla="*/ 63 w 81"/>
                <a:gd name="T39" fmla="*/ 18 h 54"/>
                <a:gd name="T40" fmla="*/ 57 w 81"/>
                <a:gd name="T41" fmla="*/ 20 h 54"/>
                <a:gd name="T42" fmla="*/ 49 w 81"/>
                <a:gd name="T43" fmla="*/ 12 h 54"/>
                <a:gd name="T44" fmla="*/ 57 w 81"/>
                <a:gd name="T45" fmla="*/ 5 h 54"/>
                <a:gd name="T46" fmla="*/ 63 w 81"/>
                <a:gd name="T47" fmla="*/ 7 h 54"/>
                <a:gd name="T48" fmla="*/ 69 w 81"/>
                <a:gd name="T49" fmla="*/ 5 h 54"/>
                <a:gd name="T50" fmla="*/ 77 w 81"/>
                <a:gd name="T51" fmla="*/ 12 h 54"/>
                <a:gd name="T52" fmla="*/ 69 w 81"/>
                <a:gd name="T53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1" h="54">
                  <a:moveTo>
                    <a:pt x="7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2"/>
                    <a:pt x="2" y="54"/>
                    <a:pt x="4" y="54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5"/>
                    <a:pt x="14" y="33"/>
                    <a:pt x="14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1" y="32"/>
                    <a:pt x="9" y="30"/>
                    <a:pt x="9" y="27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6"/>
                    <a:pt x="11" y="14"/>
                    <a:pt x="13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9" y="14"/>
                    <a:pt x="31" y="16"/>
                    <a:pt x="31" y="18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5"/>
                    <a:pt x="81" y="5"/>
                    <a:pt x="81" y="5"/>
                  </a:cubicBezTo>
                  <a:cubicBezTo>
                    <a:pt x="81" y="2"/>
                    <a:pt x="79" y="0"/>
                    <a:pt x="77" y="0"/>
                  </a:cubicBezTo>
                  <a:close/>
                  <a:moveTo>
                    <a:pt x="69" y="20"/>
                  </a:moveTo>
                  <a:cubicBezTo>
                    <a:pt x="66" y="20"/>
                    <a:pt x="64" y="20"/>
                    <a:pt x="63" y="18"/>
                  </a:cubicBezTo>
                  <a:cubicBezTo>
                    <a:pt x="62" y="20"/>
                    <a:pt x="60" y="20"/>
                    <a:pt x="57" y="20"/>
                  </a:cubicBezTo>
                  <a:cubicBezTo>
                    <a:pt x="53" y="20"/>
                    <a:pt x="49" y="17"/>
                    <a:pt x="49" y="12"/>
                  </a:cubicBezTo>
                  <a:cubicBezTo>
                    <a:pt x="49" y="8"/>
                    <a:pt x="53" y="5"/>
                    <a:pt x="57" y="5"/>
                  </a:cubicBezTo>
                  <a:cubicBezTo>
                    <a:pt x="60" y="5"/>
                    <a:pt x="62" y="5"/>
                    <a:pt x="63" y="7"/>
                  </a:cubicBezTo>
                  <a:cubicBezTo>
                    <a:pt x="64" y="5"/>
                    <a:pt x="66" y="5"/>
                    <a:pt x="69" y="5"/>
                  </a:cubicBezTo>
                  <a:cubicBezTo>
                    <a:pt x="73" y="5"/>
                    <a:pt x="77" y="8"/>
                    <a:pt x="77" y="12"/>
                  </a:cubicBezTo>
                  <a:cubicBezTo>
                    <a:pt x="77" y="17"/>
                    <a:pt x="73" y="20"/>
                    <a:pt x="69" y="2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3" name="î$ľíḋê"/>
            <p:cNvSpPr/>
            <p:nvPr/>
          </p:nvSpPr>
          <p:spPr bwMode="auto">
            <a:xfrm>
              <a:off x="5683122" y="2731889"/>
              <a:ext cx="46418" cy="32982"/>
            </a:xfrm>
            <a:custGeom>
              <a:avLst/>
              <a:gdLst>
                <a:gd name="T0" fmla="*/ 5 w 18"/>
                <a:gd name="T1" fmla="*/ 13 h 13"/>
                <a:gd name="T2" fmla="*/ 11 w 18"/>
                <a:gd name="T3" fmla="*/ 11 h 13"/>
                <a:gd name="T4" fmla="*/ 18 w 18"/>
                <a:gd name="T5" fmla="*/ 11 h 13"/>
                <a:gd name="T6" fmla="*/ 18 w 18"/>
                <a:gd name="T7" fmla="*/ 2 h 13"/>
                <a:gd name="T8" fmla="*/ 16 w 18"/>
                <a:gd name="T9" fmla="*/ 0 h 13"/>
                <a:gd name="T10" fmla="*/ 2 w 18"/>
                <a:gd name="T11" fmla="*/ 0 h 13"/>
                <a:gd name="T12" fmla="*/ 0 w 18"/>
                <a:gd name="T13" fmla="*/ 2 h 13"/>
                <a:gd name="T14" fmla="*/ 0 w 18"/>
                <a:gd name="T15" fmla="*/ 11 h 13"/>
                <a:gd name="T16" fmla="*/ 2 w 18"/>
                <a:gd name="T17" fmla="*/ 13 h 13"/>
                <a:gd name="T18" fmla="*/ 5 w 18"/>
                <a:gd name="T1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3">
                  <a:moveTo>
                    <a:pt x="5" y="13"/>
                  </a:moveTo>
                  <a:cubicBezTo>
                    <a:pt x="7" y="12"/>
                    <a:pt x="9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1" y="13"/>
                    <a:pt x="2" y="13"/>
                  </a:cubicBezTo>
                  <a:lnTo>
                    <a:pt x="5" y="1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4" name="ïṥlíḑè"/>
            <p:cNvSpPr/>
            <p:nvPr/>
          </p:nvSpPr>
          <p:spPr bwMode="auto">
            <a:xfrm>
              <a:off x="5256807" y="2161434"/>
              <a:ext cx="1245963" cy="68406"/>
            </a:xfrm>
            <a:custGeom>
              <a:avLst/>
              <a:gdLst>
                <a:gd name="T0" fmla="*/ 1020 w 1020"/>
                <a:gd name="T1" fmla="*/ 0 h 56"/>
                <a:gd name="T2" fmla="*/ 0 w 1020"/>
                <a:gd name="T3" fmla="*/ 0 h 56"/>
                <a:gd name="T4" fmla="*/ 0 w 1020"/>
                <a:gd name="T5" fmla="*/ 56 h 56"/>
                <a:gd name="T6" fmla="*/ 1020 w 1020"/>
                <a:gd name="T7" fmla="*/ 56 h 56"/>
                <a:gd name="T8" fmla="*/ 1020 w 1020"/>
                <a:gd name="T9" fmla="*/ 0 h 56"/>
                <a:gd name="T10" fmla="*/ 975 w 1020"/>
                <a:gd name="T11" fmla="*/ 37 h 56"/>
                <a:gd name="T12" fmla="*/ 892 w 1020"/>
                <a:gd name="T13" fmla="*/ 37 h 56"/>
                <a:gd name="T14" fmla="*/ 892 w 1020"/>
                <a:gd name="T15" fmla="*/ 17 h 56"/>
                <a:gd name="T16" fmla="*/ 975 w 1020"/>
                <a:gd name="T17" fmla="*/ 17 h 56"/>
                <a:gd name="T18" fmla="*/ 975 w 1020"/>
                <a:gd name="T19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0" h="56">
                  <a:moveTo>
                    <a:pt x="1020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1020" y="56"/>
                  </a:lnTo>
                  <a:lnTo>
                    <a:pt x="1020" y="0"/>
                  </a:lnTo>
                  <a:close/>
                  <a:moveTo>
                    <a:pt x="975" y="37"/>
                  </a:moveTo>
                  <a:lnTo>
                    <a:pt x="892" y="37"/>
                  </a:lnTo>
                  <a:lnTo>
                    <a:pt x="892" y="17"/>
                  </a:lnTo>
                  <a:lnTo>
                    <a:pt x="975" y="17"/>
                  </a:lnTo>
                  <a:lnTo>
                    <a:pt x="975" y="37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5" name="iś1ïḓé"/>
            <p:cNvSpPr/>
            <p:nvPr/>
          </p:nvSpPr>
          <p:spPr bwMode="auto">
            <a:xfrm>
              <a:off x="5315441" y="1434622"/>
              <a:ext cx="1129918" cy="701159"/>
            </a:xfrm>
            <a:custGeom>
              <a:avLst/>
              <a:gdLst>
                <a:gd name="T0" fmla="*/ 925 w 925"/>
                <a:gd name="T1" fmla="*/ 0 h 574"/>
                <a:gd name="T2" fmla="*/ 0 w 925"/>
                <a:gd name="T3" fmla="*/ 0 h 574"/>
                <a:gd name="T4" fmla="*/ 0 w 925"/>
                <a:gd name="T5" fmla="*/ 574 h 574"/>
                <a:gd name="T6" fmla="*/ 925 w 925"/>
                <a:gd name="T7" fmla="*/ 574 h 574"/>
                <a:gd name="T8" fmla="*/ 925 w 925"/>
                <a:gd name="T9" fmla="*/ 0 h 574"/>
                <a:gd name="T10" fmla="*/ 885 w 925"/>
                <a:gd name="T11" fmla="*/ 535 h 574"/>
                <a:gd name="T12" fmla="*/ 40 w 925"/>
                <a:gd name="T13" fmla="*/ 535 h 574"/>
                <a:gd name="T14" fmla="*/ 40 w 925"/>
                <a:gd name="T15" fmla="*/ 29 h 574"/>
                <a:gd name="T16" fmla="*/ 885 w 925"/>
                <a:gd name="T17" fmla="*/ 29 h 574"/>
                <a:gd name="T18" fmla="*/ 885 w 925"/>
                <a:gd name="T19" fmla="*/ 53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5" h="574">
                  <a:moveTo>
                    <a:pt x="925" y="0"/>
                  </a:moveTo>
                  <a:lnTo>
                    <a:pt x="0" y="0"/>
                  </a:lnTo>
                  <a:lnTo>
                    <a:pt x="0" y="574"/>
                  </a:lnTo>
                  <a:lnTo>
                    <a:pt x="925" y="574"/>
                  </a:lnTo>
                  <a:lnTo>
                    <a:pt x="925" y="0"/>
                  </a:lnTo>
                  <a:close/>
                  <a:moveTo>
                    <a:pt x="885" y="535"/>
                  </a:moveTo>
                  <a:lnTo>
                    <a:pt x="40" y="535"/>
                  </a:lnTo>
                  <a:lnTo>
                    <a:pt x="40" y="29"/>
                  </a:lnTo>
                  <a:lnTo>
                    <a:pt x="885" y="29"/>
                  </a:lnTo>
                  <a:lnTo>
                    <a:pt x="885" y="53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6" name="íṡḷîdê"/>
            <p:cNvSpPr/>
            <p:nvPr/>
          </p:nvSpPr>
          <p:spPr bwMode="auto">
            <a:xfrm>
              <a:off x="7244240" y="3164311"/>
              <a:ext cx="624203" cy="388447"/>
            </a:xfrm>
            <a:custGeom>
              <a:avLst/>
              <a:gdLst>
                <a:gd name="T0" fmla="*/ 511 w 511"/>
                <a:gd name="T1" fmla="*/ 0 h 318"/>
                <a:gd name="T2" fmla="*/ 0 w 511"/>
                <a:gd name="T3" fmla="*/ 0 h 318"/>
                <a:gd name="T4" fmla="*/ 0 w 511"/>
                <a:gd name="T5" fmla="*/ 318 h 318"/>
                <a:gd name="T6" fmla="*/ 511 w 511"/>
                <a:gd name="T7" fmla="*/ 318 h 318"/>
                <a:gd name="T8" fmla="*/ 511 w 511"/>
                <a:gd name="T9" fmla="*/ 0 h 318"/>
                <a:gd name="T10" fmla="*/ 490 w 511"/>
                <a:gd name="T11" fmla="*/ 295 h 318"/>
                <a:gd name="T12" fmla="*/ 23 w 511"/>
                <a:gd name="T13" fmla="*/ 295 h 318"/>
                <a:gd name="T14" fmla="*/ 23 w 511"/>
                <a:gd name="T15" fmla="*/ 17 h 318"/>
                <a:gd name="T16" fmla="*/ 490 w 511"/>
                <a:gd name="T17" fmla="*/ 17 h 318"/>
                <a:gd name="T18" fmla="*/ 490 w 511"/>
                <a:gd name="T19" fmla="*/ 295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1" h="318">
                  <a:moveTo>
                    <a:pt x="511" y="0"/>
                  </a:moveTo>
                  <a:lnTo>
                    <a:pt x="0" y="0"/>
                  </a:lnTo>
                  <a:lnTo>
                    <a:pt x="0" y="318"/>
                  </a:lnTo>
                  <a:lnTo>
                    <a:pt x="511" y="318"/>
                  </a:lnTo>
                  <a:lnTo>
                    <a:pt x="511" y="0"/>
                  </a:lnTo>
                  <a:close/>
                  <a:moveTo>
                    <a:pt x="490" y="295"/>
                  </a:moveTo>
                  <a:lnTo>
                    <a:pt x="23" y="295"/>
                  </a:lnTo>
                  <a:lnTo>
                    <a:pt x="23" y="17"/>
                  </a:lnTo>
                  <a:lnTo>
                    <a:pt x="490" y="17"/>
                  </a:lnTo>
                  <a:lnTo>
                    <a:pt x="490" y="29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7" name="ïṩ1ïḋe"/>
            <p:cNvSpPr/>
            <p:nvPr/>
          </p:nvSpPr>
          <p:spPr bwMode="auto">
            <a:xfrm>
              <a:off x="7512977" y="3564974"/>
              <a:ext cx="112381" cy="4031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8" name="iS1iďê"/>
            <p:cNvSpPr/>
            <p:nvPr/>
          </p:nvSpPr>
          <p:spPr bwMode="auto">
            <a:xfrm>
              <a:off x="7472667" y="3595512"/>
              <a:ext cx="213768" cy="977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9" name="íṣliḓé"/>
            <p:cNvSpPr/>
            <p:nvPr/>
          </p:nvSpPr>
          <p:spPr bwMode="auto">
            <a:xfrm>
              <a:off x="4752314" y="3545429"/>
              <a:ext cx="131925" cy="80621"/>
            </a:xfrm>
            <a:custGeom>
              <a:avLst/>
              <a:gdLst>
                <a:gd name="T0" fmla="*/ 108 w 108"/>
                <a:gd name="T1" fmla="*/ 0 h 66"/>
                <a:gd name="T2" fmla="*/ 0 w 108"/>
                <a:gd name="T3" fmla="*/ 0 h 66"/>
                <a:gd name="T4" fmla="*/ 0 w 108"/>
                <a:gd name="T5" fmla="*/ 66 h 66"/>
                <a:gd name="T6" fmla="*/ 108 w 108"/>
                <a:gd name="T7" fmla="*/ 66 h 66"/>
                <a:gd name="T8" fmla="*/ 108 w 108"/>
                <a:gd name="T9" fmla="*/ 0 h 66"/>
                <a:gd name="T10" fmla="*/ 77 w 108"/>
                <a:gd name="T11" fmla="*/ 45 h 66"/>
                <a:gd name="T12" fmla="*/ 70 w 108"/>
                <a:gd name="T13" fmla="*/ 33 h 66"/>
                <a:gd name="T14" fmla="*/ 52 w 108"/>
                <a:gd name="T15" fmla="*/ 54 h 66"/>
                <a:gd name="T16" fmla="*/ 46 w 108"/>
                <a:gd name="T17" fmla="*/ 47 h 66"/>
                <a:gd name="T18" fmla="*/ 64 w 108"/>
                <a:gd name="T19" fmla="*/ 29 h 66"/>
                <a:gd name="T20" fmla="*/ 54 w 108"/>
                <a:gd name="T21" fmla="*/ 25 h 66"/>
                <a:gd name="T22" fmla="*/ 87 w 108"/>
                <a:gd name="T23" fmla="*/ 10 h 66"/>
                <a:gd name="T24" fmla="*/ 77 w 108"/>
                <a:gd name="T25" fmla="*/ 4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8" h="66">
                  <a:moveTo>
                    <a:pt x="108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108" y="66"/>
                  </a:lnTo>
                  <a:lnTo>
                    <a:pt x="108" y="0"/>
                  </a:lnTo>
                  <a:close/>
                  <a:moveTo>
                    <a:pt x="77" y="45"/>
                  </a:moveTo>
                  <a:lnTo>
                    <a:pt x="70" y="33"/>
                  </a:lnTo>
                  <a:lnTo>
                    <a:pt x="52" y="54"/>
                  </a:lnTo>
                  <a:lnTo>
                    <a:pt x="46" y="47"/>
                  </a:lnTo>
                  <a:lnTo>
                    <a:pt x="64" y="29"/>
                  </a:lnTo>
                  <a:lnTo>
                    <a:pt x="54" y="25"/>
                  </a:lnTo>
                  <a:lnTo>
                    <a:pt x="87" y="10"/>
                  </a:lnTo>
                  <a:lnTo>
                    <a:pt x="77" y="45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0" name="íṧḷíḑè"/>
            <p:cNvSpPr/>
            <p:nvPr/>
          </p:nvSpPr>
          <p:spPr bwMode="auto">
            <a:xfrm>
              <a:off x="4785296" y="3646817"/>
              <a:ext cx="30539" cy="9772"/>
            </a:xfrm>
            <a:custGeom>
              <a:avLst/>
              <a:gdLst>
                <a:gd name="T0" fmla="*/ 19 w 25"/>
                <a:gd name="T1" fmla="*/ 0 h 8"/>
                <a:gd name="T2" fmla="*/ 0 w 25"/>
                <a:gd name="T3" fmla="*/ 0 h 8"/>
                <a:gd name="T4" fmla="*/ 8 w 25"/>
                <a:gd name="T5" fmla="*/ 8 h 8"/>
                <a:gd name="T6" fmla="*/ 25 w 25"/>
                <a:gd name="T7" fmla="*/ 8 h 8"/>
                <a:gd name="T8" fmla="*/ 19 w 25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8">
                  <a:moveTo>
                    <a:pt x="19" y="0"/>
                  </a:moveTo>
                  <a:lnTo>
                    <a:pt x="0" y="0"/>
                  </a:lnTo>
                  <a:lnTo>
                    <a:pt x="8" y="8"/>
                  </a:lnTo>
                  <a:lnTo>
                    <a:pt x="25" y="8"/>
                  </a:lnTo>
                  <a:lnTo>
                    <a:pt x="19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1" name="ïṡ1îḓé"/>
            <p:cNvSpPr/>
            <p:nvPr/>
          </p:nvSpPr>
          <p:spPr bwMode="auto">
            <a:xfrm>
              <a:off x="4815834" y="3646817"/>
              <a:ext cx="30539" cy="9772"/>
            </a:xfrm>
            <a:custGeom>
              <a:avLst/>
              <a:gdLst>
                <a:gd name="T0" fmla="*/ 0 w 25"/>
                <a:gd name="T1" fmla="*/ 0 h 8"/>
                <a:gd name="T2" fmla="*/ 8 w 25"/>
                <a:gd name="T3" fmla="*/ 8 h 8"/>
                <a:gd name="T4" fmla="*/ 25 w 25"/>
                <a:gd name="T5" fmla="*/ 8 h 8"/>
                <a:gd name="T6" fmla="*/ 18 w 25"/>
                <a:gd name="T7" fmla="*/ 0 h 8"/>
                <a:gd name="T8" fmla="*/ 0 w 25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8">
                  <a:moveTo>
                    <a:pt x="0" y="0"/>
                  </a:moveTo>
                  <a:lnTo>
                    <a:pt x="8" y="8"/>
                  </a:lnTo>
                  <a:lnTo>
                    <a:pt x="25" y="8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2" name="îSlîḍê"/>
            <p:cNvSpPr/>
            <p:nvPr/>
          </p:nvSpPr>
          <p:spPr bwMode="auto">
            <a:xfrm>
              <a:off x="4876911" y="3646817"/>
              <a:ext cx="30539" cy="9772"/>
            </a:xfrm>
            <a:custGeom>
              <a:avLst/>
              <a:gdLst>
                <a:gd name="T0" fmla="*/ 8 w 25"/>
                <a:gd name="T1" fmla="*/ 8 h 8"/>
                <a:gd name="T2" fmla="*/ 25 w 25"/>
                <a:gd name="T3" fmla="*/ 8 h 8"/>
                <a:gd name="T4" fmla="*/ 18 w 25"/>
                <a:gd name="T5" fmla="*/ 0 h 8"/>
                <a:gd name="T6" fmla="*/ 0 w 25"/>
                <a:gd name="T7" fmla="*/ 0 h 8"/>
                <a:gd name="T8" fmla="*/ 8 w 25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8">
                  <a:moveTo>
                    <a:pt x="8" y="8"/>
                  </a:moveTo>
                  <a:lnTo>
                    <a:pt x="25" y="8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3" name="îşlidé"/>
            <p:cNvSpPr/>
            <p:nvPr/>
          </p:nvSpPr>
          <p:spPr bwMode="auto">
            <a:xfrm>
              <a:off x="4799954" y="3666361"/>
              <a:ext cx="30539" cy="0"/>
            </a:xfrm>
            <a:custGeom>
              <a:avLst/>
              <a:gdLst>
                <a:gd name="T0" fmla="*/ 0 w 25"/>
                <a:gd name="T1" fmla="*/ 9 w 25"/>
                <a:gd name="T2" fmla="*/ 25 w 25"/>
                <a:gd name="T3" fmla="*/ 19 w 25"/>
                <a:gd name="T4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9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4" name="iṧlíḍe"/>
            <p:cNvSpPr/>
            <p:nvPr/>
          </p:nvSpPr>
          <p:spPr bwMode="auto">
            <a:xfrm>
              <a:off x="4846373" y="3646817"/>
              <a:ext cx="30539" cy="9772"/>
            </a:xfrm>
            <a:custGeom>
              <a:avLst/>
              <a:gdLst>
                <a:gd name="T0" fmla="*/ 25 w 25"/>
                <a:gd name="T1" fmla="*/ 8 h 8"/>
                <a:gd name="T2" fmla="*/ 18 w 25"/>
                <a:gd name="T3" fmla="*/ 0 h 8"/>
                <a:gd name="T4" fmla="*/ 0 w 25"/>
                <a:gd name="T5" fmla="*/ 0 h 8"/>
                <a:gd name="T6" fmla="*/ 8 w 25"/>
                <a:gd name="T7" fmla="*/ 8 h 8"/>
                <a:gd name="T8" fmla="*/ 25 w 25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8">
                  <a:moveTo>
                    <a:pt x="25" y="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5" y="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" name="ísḷide"/>
            <p:cNvSpPr/>
            <p:nvPr/>
          </p:nvSpPr>
          <p:spPr bwMode="auto">
            <a:xfrm>
              <a:off x="4891569" y="3666361"/>
              <a:ext cx="30539" cy="0"/>
            </a:xfrm>
            <a:custGeom>
              <a:avLst/>
              <a:gdLst>
                <a:gd name="T0" fmla="*/ 0 w 25"/>
                <a:gd name="T1" fmla="*/ 8 w 25"/>
                <a:gd name="T2" fmla="*/ 25 w 25"/>
                <a:gd name="T3" fmla="*/ 19 w 25"/>
                <a:gd name="T4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" name="iṩḷîďê"/>
            <p:cNvSpPr/>
            <p:nvPr/>
          </p:nvSpPr>
          <p:spPr bwMode="auto">
            <a:xfrm>
              <a:off x="4658257" y="3380523"/>
              <a:ext cx="398219" cy="396998"/>
            </a:xfrm>
            <a:custGeom>
              <a:avLst/>
              <a:gdLst>
                <a:gd name="T0" fmla="*/ 79 w 157"/>
                <a:gd name="T1" fmla="*/ 0 h 157"/>
                <a:gd name="T2" fmla="*/ 0 w 157"/>
                <a:gd name="T3" fmla="*/ 78 h 157"/>
                <a:gd name="T4" fmla="*/ 79 w 157"/>
                <a:gd name="T5" fmla="*/ 157 h 157"/>
                <a:gd name="T6" fmla="*/ 157 w 157"/>
                <a:gd name="T7" fmla="*/ 78 h 157"/>
                <a:gd name="T8" fmla="*/ 79 w 157"/>
                <a:gd name="T9" fmla="*/ 0 h 157"/>
                <a:gd name="T10" fmla="*/ 117 w 157"/>
                <a:gd name="T11" fmla="*/ 129 h 157"/>
                <a:gd name="T12" fmla="*/ 49 w 157"/>
                <a:gd name="T13" fmla="*/ 129 h 157"/>
                <a:gd name="T14" fmla="*/ 29 w 157"/>
                <a:gd name="T15" fmla="*/ 101 h 157"/>
                <a:gd name="T16" fmla="*/ 29 w 157"/>
                <a:gd name="T17" fmla="*/ 65 h 157"/>
                <a:gd name="T18" fmla="*/ 39 w 157"/>
                <a:gd name="T19" fmla="*/ 57 h 157"/>
                <a:gd name="T20" fmla="*/ 92 w 157"/>
                <a:gd name="T21" fmla="*/ 57 h 157"/>
                <a:gd name="T22" fmla="*/ 97 w 157"/>
                <a:gd name="T23" fmla="*/ 71 h 157"/>
                <a:gd name="T24" fmla="*/ 97 w 157"/>
                <a:gd name="T25" fmla="*/ 98 h 157"/>
                <a:gd name="T26" fmla="*/ 113 w 157"/>
                <a:gd name="T27" fmla="*/ 115 h 157"/>
                <a:gd name="T28" fmla="*/ 117 w 157"/>
                <a:gd name="T29" fmla="*/ 129 h 157"/>
                <a:gd name="T30" fmla="*/ 104 w 157"/>
                <a:gd name="T31" fmla="*/ 48 h 157"/>
                <a:gd name="T32" fmla="*/ 95 w 157"/>
                <a:gd name="T33" fmla="*/ 47 h 157"/>
                <a:gd name="T34" fmla="*/ 94 w 157"/>
                <a:gd name="T35" fmla="*/ 42 h 157"/>
                <a:gd name="T36" fmla="*/ 107 w 157"/>
                <a:gd name="T37" fmla="*/ 44 h 157"/>
                <a:gd name="T38" fmla="*/ 114 w 157"/>
                <a:gd name="T39" fmla="*/ 55 h 157"/>
                <a:gd name="T40" fmla="*/ 108 w 157"/>
                <a:gd name="T41" fmla="*/ 56 h 157"/>
                <a:gd name="T42" fmla="*/ 104 w 157"/>
                <a:gd name="T43" fmla="*/ 48 h 157"/>
                <a:gd name="T44" fmla="*/ 124 w 157"/>
                <a:gd name="T45" fmla="*/ 55 h 157"/>
                <a:gd name="T46" fmla="*/ 119 w 157"/>
                <a:gd name="T47" fmla="*/ 55 h 157"/>
                <a:gd name="T48" fmla="*/ 110 w 157"/>
                <a:gd name="T49" fmla="*/ 39 h 157"/>
                <a:gd name="T50" fmla="*/ 92 w 157"/>
                <a:gd name="T51" fmla="*/ 37 h 157"/>
                <a:gd name="T52" fmla="*/ 90 w 157"/>
                <a:gd name="T53" fmla="*/ 31 h 157"/>
                <a:gd name="T54" fmla="*/ 113 w 157"/>
                <a:gd name="T55" fmla="*/ 33 h 157"/>
                <a:gd name="T56" fmla="*/ 124 w 157"/>
                <a:gd name="T57" fmla="*/ 55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7" h="157">
                  <a:moveTo>
                    <a:pt x="79" y="0"/>
                  </a:moveTo>
                  <a:cubicBezTo>
                    <a:pt x="35" y="0"/>
                    <a:pt x="0" y="35"/>
                    <a:pt x="0" y="78"/>
                  </a:cubicBezTo>
                  <a:cubicBezTo>
                    <a:pt x="0" y="122"/>
                    <a:pt x="35" y="157"/>
                    <a:pt x="79" y="157"/>
                  </a:cubicBezTo>
                  <a:cubicBezTo>
                    <a:pt x="122" y="157"/>
                    <a:pt x="157" y="122"/>
                    <a:pt x="157" y="78"/>
                  </a:cubicBezTo>
                  <a:cubicBezTo>
                    <a:pt x="157" y="35"/>
                    <a:pt x="122" y="0"/>
                    <a:pt x="79" y="0"/>
                  </a:cubicBezTo>
                  <a:close/>
                  <a:moveTo>
                    <a:pt x="117" y="129"/>
                  </a:moveTo>
                  <a:cubicBezTo>
                    <a:pt x="49" y="129"/>
                    <a:pt x="49" y="129"/>
                    <a:pt x="49" y="129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29" y="101"/>
                    <a:pt x="29" y="76"/>
                    <a:pt x="29" y="65"/>
                  </a:cubicBezTo>
                  <a:cubicBezTo>
                    <a:pt x="29" y="58"/>
                    <a:pt x="39" y="57"/>
                    <a:pt x="39" y="57"/>
                  </a:cubicBezTo>
                  <a:cubicBezTo>
                    <a:pt x="39" y="57"/>
                    <a:pt x="81" y="57"/>
                    <a:pt x="92" y="57"/>
                  </a:cubicBezTo>
                  <a:cubicBezTo>
                    <a:pt x="101" y="57"/>
                    <a:pt x="97" y="71"/>
                    <a:pt x="97" y="71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97" y="98"/>
                    <a:pt x="105" y="106"/>
                    <a:pt x="113" y="115"/>
                  </a:cubicBezTo>
                  <a:cubicBezTo>
                    <a:pt x="120" y="123"/>
                    <a:pt x="117" y="129"/>
                    <a:pt x="117" y="129"/>
                  </a:cubicBezTo>
                  <a:close/>
                  <a:moveTo>
                    <a:pt x="104" y="48"/>
                  </a:moveTo>
                  <a:cubicBezTo>
                    <a:pt x="100" y="45"/>
                    <a:pt x="95" y="47"/>
                    <a:pt x="95" y="47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94" y="42"/>
                    <a:pt x="100" y="39"/>
                    <a:pt x="107" y="44"/>
                  </a:cubicBezTo>
                  <a:cubicBezTo>
                    <a:pt x="113" y="49"/>
                    <a:pt x="114" y="55"/>
                    <a:pt x="114" y="55"/>
                  </a:cubicBezTo>
                  <a:cubicBezTo>
                    <a:pt x="108" y="56"/>
                    <a:pt x="108" y="56"/>
                    <a:pt x="108" y="56"/>
                  </a:cubicBezTo>
                  <a:cubicBezTo>
                    <a:pt x="108" y="56"/>
                    <a:pt x="109" y="51"/>
                    <a:pt x="104" y="48"/>
                  </a:cubicBezTo>
                  <a:close/>
                  <a:moveTo>
                    <a:pt x="124" y="55"/>
                  </a:moveTo>
                  <a:cubicBezTo>
                    <a:pt x="119" y="55"/>
                    <a:pt x="119" y="55"/>
                    <a:pt x="119" y="55"/>
                  </a:cubicBezTo>
                  <a:cubicBezTo>
                    <a:pt x="119" y="55"/>
                    <a:pt x="118" y="45"/>
                    <a:pt x="110" y="39"/>
                  </a:cubicBezTo>
                  <a:cubicBezTo>
                    <a:pt x="102" y="33"/>
                    <a:pt x="92" y="37"/>
                    <a:pt x="92" y="37"/>
                  </a:cubicBezTo>
                  <a:cubicBezTo>
                    <a:pt x="90" y="31"/>
                    <a:pt x="90" y="31"/>
                    <a:pt x="90" y="31"/>
                  </a:cubicBezTo>
                  <a:cubicBezTo>
                    <a:pt x="90" y="31"/>
                    <a:pt x="100" y="26"/>
                    <a:pt x="113" y="33"/>
                  </a:cubicBezTo>
                  <a:cubicBezTo>
                    <a:pt x="125" y="40"/>
                    <a:pt x="124" y="55"/>
                    <a:pt x="124" y="55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7" name="ïṣlîḓê"/>
            <p:cNvSpPr/>
            <p:nvPr/>
          </p:nvSpPr>
          <p:spPr bwMode="auto">
            <a:xfrm>
              <a:off x="4830492" y="3666361"/>
              <a:ext cx="30539" cy="0"/>
            </a:xfrm>
            <a:custGeom>
              <a:avLst/>
              <a:gdLst>
                <a:gd name="T0" fmla="*/ 0 w 25"/>
                <a:gd name="T1" fmla="*/ 9 w 25"/>
                <a:gd name="T2" fmla="*/ 25 w 25"/>
                <a:gd name="T3" fmla="*/ 19 w 25"/>
                <a:gd name="T4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9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8" name="îšlíḍé"/>
            <p:cNvSpPr/>
            <p:nvPr/>
          </p:nvSpPr>
          <p:spPr bwMode="auto">
            <a:xfrm>
              <a:off x="4861031" y="3666361"/>
              <a:ext cx="30539" cy="0"/>
            </a:xfrm>
            <a:custGeom>
              <a:avLst/>
              <a:gdLst>
                <a:gd name="T0" fmla="*/ 0 w 25"/>
                <a:gd name="T1" fmla="*/ 8 w 25"/>
                <a:gd name="T2" fmla="*/ 25 w 25"/>
                <a:gd name="T3" fmla="*/ 19 w 25"/>
                <a:gd name="T4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9" name="íśḷiḋê"/>
            <p:cNvSpPr/>
            <p:nvPr/>
          </p:nvSpPr>
          <p:spPr bwMode="auto">
            <a:xfrm>
              <a:off x="5459582" y="2954208"/>
              <a:ext cx="451967" cy="451967"/>
            </a:xfrm>
            <a:custGeom>
              <a:avLst/>
              <a:gdLst>
                <a:gd name="T0" fmla="*/ 89 w 178"/>
                <a:gd name="T1" fmla="*/ 0 h 178"/>
                <a:gd name="T2" fmla="*/ 0 w 178"/>
                <a:gd name="T3" fmla="*/ 89 h 178"/>
                <a:gd name="T4" fmla="*/ 89 w 178"/>
                <a:gd name="T5" fmla="*/ 178 h 178"/>
                <a:gd name="T6" fmla="*/ 178 w 178"/>
                <a:gd name="T7" fmla="*/ 89 h 178"/>
                <a:gd name="T8" fmla="*/ 89 w 178"/>
                <a:gd name="T9" fmla="*/ 0 h 178"/>
                <a:gd name="T10" fmla="*/ 90 w 178"/>
                <a:gd name="T11" fmla="*/ 69 h 178"/>
                <a:gd name="T12" fmla="*/ 100 w 178"/>
                <a:gd name="T13" fmla="*/ 67 h 178"/>
                <a:gd name="T14" fmla="*/ 101 w 178"/>
                <a:gd name="T15" fmla="*/ 77 h 178"/>
                <a:gd name="T16" fmla="*/ 95 w 178"/>
                <a:gd name="T17" fmla="*/ 79 h 178"/>
                <a:gd name="T18" fmla="*/ 91 w 178"/>
                <a:gd name="T19" fmla="*/ 100 h 178"/>
                <a:gd name="T20" fmla="*/ 87 w 178"/>
                <a:gd name="T21" fmla="*/ 99 h 178"/>
                <a:gd name="T22" fmla="*/ 91 w 178"/>
                <a:gd name="T23" fmla="*/ 78 h 178"/>
                <a:gd name="T24" fmla="*/ 71 w 178"/>
                <a:gd name="T25" fmla="*/ 83 h 178"/>
                <a:gd name="T26" fmla="*/ 70 w 178"/>
                <a:gd name="T27" fmla="*/ 79 h 178"/>
                <a:gd name="T28" fmla="*/ 89 w 178"/>
                <a:gd name="T29" fmla="*/ 75 h 178"/>
                <a:gd name="T30" fmla="*/ 90 w 178"/>
                <a:gd name="T31" fmla="*/ 69 h 178"/>
                <a:gd name="T32" fmla="*/ 51 w 178"/>
                <a:gd name="T33" fmla="*/ 137 h 178"/>
                <a:gd name="T34" fmla="*/ 51 w 178"/>
                <a:gd name="T35" fmla="*/ 133 h 178"/>
                <a:gd name="T36" fmla="*/ 57 w 178"/>
                <a:gd name="T37" fmla="*/ 129 h 178"/>
                <a:gd name="T38" fmla="*/ 64 w 178"/>
                <a:gd name="T39" fmla="*/ 119 h 178"/>
                <a:gd name="T40" fmla="*/ 95 w 178"/>
                <a:gd name="T41" fmla="*/ 130 h 178"/>
                <a:gd name="T42" fmla="*/ 98 w 178"/>
                <a:gd name="T43" fmla="*/ 137 h 178"/>
                <a:gd name="T44" fmla="*/ 51 w 178"/>
                <a:gd name="T45" fmla="*/ 137 h 178"/>
                <a:gd name="T46" fmla="*/ 112 w 178"/>
                <a:gd name="T47" fmla="*/ 107 h 178"/>
                <a:gd name="T48" fmla="*/ 81 w 178"/>
                <a:gd name="T49" fmla="*/ 118 h 178"/>
                <a:gd name="T50" fmla="*/ 48 w 178"/>
                <a:gd name="T51" fmla="*/ 77 h 178"/>
                <a:gd name="T52" fmla="*/ 57 w 178"/>
                <a:gd name="T53" fmla="*/ 60 h 178"/>
                <a:gd name="T54" fmla="*/ 84 w 178"/>
                <a:gd name="T55" fmla="*/ 66 h 178"/>
                <a:gd name="T56" fmla="*/ 63 w 178"/>
                <a:gd name="T57" fmla="*/ 64 h 178"/>
                <a:gd name="T58" fmla="*/ 65 w 178"/>
                <a:gd name="T59" fmla="*/ 86 h 178"/>
                <a:gd name="T60" fmla="*/ 103 w 178"/>
                <a:gd name="T61" fmla="*/ 107 h 178"/>
                <a:gd name="T62" fmla="*/ 103 w 178"/>
                <a:gd name="T63" fmla="*/ 84 h 178"/>
                <a:gd name="T64" fmla="*/ 112 w 178"/>
                <a:gd name="T65" fmla="*/ 107 h 178"/>
                <a:gd name="T66" fmla="*/ 117 w 178"/>
                <a:gd name="T67" fmla="*/ 69 h 178"/>
                <a:gd name="T68" fmla="*/ 111 w 178"/>
                <a:gd name="T69" fmla="*/ 70 h 178"/>
                <a:gd name="T70" fmla="*/ 108 w 178"/>
                <a:gd name="T71" fmla="*/ 61 h 178"/>
                <a:gd name="T72" fmla="*/ 98 w 178"/>
                <a:gd name="T73" fmla="*/ 59 h 178"/>
                <a:gd name="T74" fmla="*/ 97 w 178"/>
                <a:gd name="T75" fmla="*/ 53 h 178"/>
                <a:gd name="T76" fmla="*/ 111 w 178"/>
                <a:gd name="T77" fmla="*/ 56 h 178"/>
                <a:gd name="T78" fmla="*/ 117 w 178"/>
                <a:gd name="T79" fmla="*/ 69 h 178"/>
                <a:gd name="T80" fmla="*/ 129 w 178"/>
                <a:gd name="T81" fmla="*/ 70 h 178"/>
                <a:gd name="T82" fmla="*/ 123 w 178"/>
                <a:gd name="T83" fmla="*/ 70 h 178"/>
                <a:gd name="T84" fmla="*/ 115 w 178"/>
                <a:gd name="T85" fmla="*/ 50 h 178"/>
                <a:gd name="T86" fmla="*/ 95 w 178"/>
                <a:gd name="T87" fmla="*/ 46 h 178"/>
                <a:gd name="T88" fmla="*/ 94 w 178"/>
                <a:gd name="T89" fmla="*/ 40 h 178"/>
                <a:gd name="T90" fmla="*/ 119 w 178"/>
                <a:gd name="T91" fmla="*/ 45 h 178"/>
                <a:gd name="T92" fmla="*/ 129 w 178"/>
                <a:gd name="T93" fmla="*/ 7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8" h="178">
                  <a:moveTo>
                    <a:pt x="89" y="0"/>
                  </a:moveTo>
                  <a:cubicBezTo>
                    <a:pt x="40" y="0"/>
                    <a:pt x="0" y="40"/>
                    <a:pt x="0" y="89"/>
                  </a:cubicBezTo>
                  <a:cubicBezTo>
                    <a:pt x="0" y="139"/>
                    <a:pt x="40" y="178"/>
                    <a:pt x="89" y="178"/>
                  </a:cubicBezTo>
                  <a:cubicBezTo>
                    <a:pt x="138" y="178"/>
                    <a:pt x="178" y="139"/>
                    <a:pt x="178" y="89"/>
                  </a:cubicBezTo>
                  <a:cubicBezTo>
                    <a:pt x="178" y="40"/>
                    <a:pt x="138" y="0"/>
                    <a:pt x="89" y="0"/>
                  </a:cubicBezTo>
                  <a:close/>
                  <a:moveTo>
                    <a:pt x="90" y="69"/>
                  </a:moveTo>
                  <a:cubicBezTo>
                    <a:pt x="93" y="63"/>
                    <a:pt x="100" y="67"/>
                    <a:pt x="100" y="67"/>
                  </a:cubicBezTo>
                  <a:cubicBezTo>
                    <a:pt x="105" y="71"/>
                    <a:pt x="103" y="74"/>
                    <a:pt x="101" y="77"/>
                  </a:cubicBezTo>
                  <a:cubicBezTo>
                    <a:pt x="99" y="79"/>
                    <a:pt x="95" y="79"/>
                    <a:pt x="95" y="79"/>
                  </a:cubicBezTo>
                  <a:cubicBezTo>
                    <a:pt x="95" y="79"/>
                    <a:pt x="91" y="99"/>
                    <a:pt x="91" y="100"/>
                  </a:cubicBezTo>
                  <a:cubicBezTo>
                    <a:pt x="91" y="100"/>
                    <a:pt x="87" y="99"/>
                    <a:pt x="87" y="99"/>
                  </a:cubicBezTo>
                  <a:cubicBezTo>
                    <a:pt x="88" y="89"/>
                    <a:pt x="91" y="78"/>
                    <a:pt x="91" y="78"/>
                  </a:cubicBezTo>
                  <a:cubicBezTo>
                    <a:pt x="71" y="83"/>
                    <a:pt x="71" y="83"/>
                    <a:pt x="71" y="83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9" y="75"/>
                    <a:pt x="87" y="73"/>
                    <a:pt x="90" y="69"/>
                  </a:cubicBezTo>
                  <a:close/>
                  <a:moveTo>
                    <a:pt x="51" y="137"/>
                  </a:moveTo>
                  <a:cubicBezTo>
                    <a:pt x="51" y="137"/>
                    <a:pt x="51" y="134"/>
                    <a:pt x="51" y="133"/>
                  </a:cubicBezTo>
                  <a:cubicBezTo>
                    <a:pt x="51" y="132"/>
                    <a:pt x="52" y="133"/>
                    <a:pt x="57" y="129"/>
                  </a:cubicBezTo>
                  <a:cubicBezTo>
                    <a:pt x="61" y="125"/>
                    <a:pt x="64" y="119"/>
                    <a:pt x="64" y="119"/>
                  </a:cubicBezTo>
                  <a:cubicBezTo>
                    <a:pt x="74" y="131"/>
                    <a:pt x="95" y="130"/>
                    <a:pt x="95" y="130"/>
                  </a:cubicBezTo>
                  <a:cubicBezTo>
                    <a:pt x="98" y="137"/>
                    <a:pt x="98" y="137"/>
                    <a:pt x="98" y="137"/>
                  </a:cubicBezTo>
                  <a:lnTo>
                    <a:pt x="51" y="137"/>
                  </a:lnTo>
                  <a:close/>
                  <a:moveTo>
                    <a:pt x="112" y="107"/>
                  </a:moveTo>
                  <a:cubicBezTo>
                    <a:pt x="110" y="129"/>
                    <a:pt x="81" y="118"/>
                    <a:pt x="81" y="118"/>
                  </a:cubicBezTo>
                  <a:cubicBezTo>
                    <a:pt x="81" y="118"/>
                    <a:pt x="47" y="108"/>
                    <a:pt x="48" y="77"/>
                  </a:cubicBezTo>
                  <a:cubicBezTo>
                    <a:pt x="49" y="70"/>
                    <a:pt x="49" y="66"/>
                    <a:pt x="57" y="60"/>
                  </a:cubicBezTo>
                  <a:cubicBezTo>
                    <a:pt x="67" y="53"/>
                    <a:pt x="84" y="66"/>
                    <a:pt x="84" y="66"/>
                  </a:cubicBezTo>
                  <a:cubicBezTo>
                    <a:pt x="80" y="64"/>
                    <a:pt x="70" y="60"/>
                    <a:pt x="63" y="64"/>
                  </a:cubicBezTo>
                  <a:cubicBezTo>
                    <a:pt x="57" y="68"/>
                    <a:pt x="59" y="75"/>
                    <a:pt x="65" y="86"/>
                  </a:cubicBezTo>
                  <a:cubicBezTo>
                    <a:pt x="70" y="98"/>
                    <a:pt x="93" y="114"/>
                    <a:pt x="103" y="107"/>
                  </a:cubicBezTo>
                  <a:cubicBezTo>
                    <a:pt x="112" y="101"/>
                    <a:pt x="103" y="84"/>
                    <a:pt x="103" y="84"/>
                  </a:cubicBezTo>
                  <a:cubicBezTo>
                    <a:pt x="103" y="84"/>
                    <a:pt x="113" y="91"/>
                    <a:pt x="112" y="107"/>
                  </a:cubicBezTo>
                  <a:close/>
                  <a:moveTo>
                    <a:pt x="117" y="69"/>
                  </a:moveTo>
                  <a:cubicBezTo>
                    <a:pt x="111" y="70"/>
                    <a:pt x="111" y="70"/>
                    <a:pt x="111" y="70"/>
                  </a:cubicBezTo>
                  <a:cubicBezTo>
                    <a:pt x="111" y="70"/>
                    <a:pt x="112" y="64"/>
                    <a:pt x="108" y="61"/>
                  </a:cubicBezTo>
                  <a:cubicBezTo>
                    <a:pt x="103" y="57"/>
                    <a:pt x="98" y="59"/>
                    <a:pt x="98" y="59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104" y="49"/>
                    <a:pt x="111" y="56"/>
                  </a:cubicBezTo>
                  <a:cubicBezTo>
                    <a:pt x="118" y="61"/>
                    <a:pt x="117" y="69"/>
                    <a:pt x="117" y="69"/>
                  </a:cubicBezTo>
                  <a:close/>
                  <a:moveTo>
                    <a:pt x="129" y="70"/>
                  </a:move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57"/>
                    <a:pt x="115" y="50"/>
                  </a:cubicBezTo>
                  <a:cubicBezTo>
                    <a:pt x="107" y="43"/>
                    <a:pt x="95" y="46"/>
                    <a:pt x="95" y="46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94" y="40"/>
                    <a:pt x="107" y="35"/>
                    <a:pt x="119" y="45"/>
                  </a:cubicBezTo>
                  <a:cubicBezTo>
                    <a:pt x="132" y="56"/>
                    <a:pt x="129" y="70"/>
                    <a:pt x="129" y="7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0" name="iṥḻïḋé"/>
            <p:cNvSpPr/>
            <p:nvPr/>
          </p:nvSpPr>
          <p:spPr bwMode="auto">
            <a:xfrm>
              <a:off x="4081694" y="2576755"/>
              <a:ext cx="434865" cy="433644"/>
            </a:xfrm>
            <a:custGeom>
              <a:avLst/>
              <a:gdLst>
                <a:gd name="T0" fmla="*/ 86 w 171"/>
                <a:gd name="T1" fmla="*/ 0 h 171"/>
                <a:gd name="T2" fmla="*/ 0 w 171"/>
                <a:gd name="T3" fmla="*/ 85 h 171"/>
                <a:gd name="T4" fmla="*/ 86 w 171"/>
                <a:gd name="T5" fmla="*/ 171 h 171"/>
                <a:gd name="T6" fmla="*/ 171 w 171"/>
                <a:gd name="T7" fmla="*/ 85 h 171"/>
                <a:gd name="T8" fmla="*/ 86 w 171"/>
                <a:gd name="T9" fmla="*/ 0 h 171"/>
                <a:gd name="T10" fmla="*/ 68 w 171"/>
                <a:gd name="T11" fmla="*/ 62 h 171"/>
                <a:gd name="T12" fmla="*/ 68 w 171"/>
                <a:gd name="T13" fmla="*/ 42 h 171"/>
                <a:gd name="T14" fmla="*/ 76 w 171"/>
                <a:gd name="T15" fmla="*/ 42 h 171"/>
                <a:gd name="T16" fmla="*/ 96 w 171"/>
                <a:gd name="T17" fmla="*/ 42 h 171"/>
                <a:gd name="T18" fmla="*/ 96 w 171"/>
                <a:gd name="T19" fmla="*/ 42 h 171"/>
                <a:gd name="T20" fmla="*/ 96 w 171"/>
                <a:gd name="T21" fmla="*/ 62 h 171"/>
                <a:gd name="T22" fmla="*/ 110 w 171"/>
                <a:gd name="T23" fmla="*/ 62 h 171"/>
                <a:gd name="T24" fmla="*/ 98 w 171"/>
                <a:gd name="T25" fmla="*/ 83 h 171"/>
                <a:gd name="T26" fmla="*/ 86 w 171"/>
                <a:gd name="T27" fmla="*/ 104 h 171"/>
                <a:gd name="T28" fmla="*/ 74 w 171"/>
                <a:gd name="T29" fmla="*/ 83 h 171"/>
                <a:gd name="T30" fmla="*/ 62 w 171"/>
                <a:gd name="T31" fmla="*/ 62 h 171"/>
                <a:gd name="T32" fmla="*/ 68 w 171"/>
                <a:gd name="T33" fmla="*/ 62 h 171"/>
                <a:gd name="T34" fmla="*/ 124 w 171"/>
                <a:gd name="T35" fmla="*/ 116 h 171"/>
                <a:gd name="T36" fmla="*/ 123 w 171"/>
                <a:gd name="T37" fmla="*/ 126 h 171"/>
                <a:gd name="T38" fmla="*/ 49 w 171"/>
                <a:gd name="T39" fmla="*/ 126 h 171"/>
                <a:gd name="T40" fmla="*/ 40 w 171"/>
                <a:gd name="T41" fmla="*/ 116 h 171"/>
                <a:gd name="T42" fmla="*/ 40 w 171"/>
                <a:gd name="T43" fmla="*/ 92 h 171"/>
                <a:gd name="T44" fmla="*/ 49 w 171"/>
                <a:gd name="T45" fmla="*/ 86 h 171"/>
                <a:gd name="T46" fmla="*/ 48 w 171"/>
                <a:gd name="T47" fmla="*/ 86 h 171"/>
                <a:gd name="T48" fmla="*/ 48 w 171"/>
                <a:gd name="T49" fmla="*/ 110 h 171"/>
                <a:gd name="T50" fmla="*/ 116 w 171"/>
                <a:gd name="T51" fmla="*/ 110 h 171"/>
                <a:gd name="T52" fmla="*/ 116 w 171"/>
                <a:gd name="T53" fmla="*/ 86 h 171"/>
                <a:gd name="T54" fmla="*/ 123 w 171"/>
                <a:gd name="T55" fmla="*/ 86 h 171"/>
                <a:gd name="T56" fmla="*/ 124 w 171"/>
                <a:gd name="T57" fmla="*/ 92 h 171"/>
                <a:gd name="T58" fmla="*/ 124 w 171"/>
                <a:gd name="T59" fmla="*/ 11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1" h="171">
                  <a:moveTo>
                    <a:pt x="86" y="0"/>
                  </a:moveTo>
                  <a:cubicBezTo>
                    <a:pt x="38" y="0"/>
                    <a:pt x="0" y="38"/>
                    <a:pt x="0" y="85"/>
                  </a:cubicBezTo>
                  <a:cubicBezTo>
                    <a:pt x="0" y="132"/>
                    <a:pt x="38" y="171"/>
                    <a:pt x="86" y="171"/>
                  </a:cubicBezTo>
                  <a:cubicBezTo>
                    <a:pt x="133" y="171"/>
                    <a:pt x="171" y="132"/>
                    <a:pt x="171" y="85"/>
                  </a:cubicBezTo>
                  <a:cubicBezTo>
                    <a:pt x="171" y="38"/>
                    <a:pt x="133" y="0"/>
                    <a:pt x="86" y="0"/>
                  </a:cubicBezTo>
                  <a:close/>
                  <a:moveTo>
                    <a:pt x="68" y="62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68" y="41"/>
                    <a:pt x="75" y="42"/>
                    <a:pt x="76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6" y="42"/>
                    <a:pt x="96" y="41"/>
                    <a:pt x="96" y="42"/>
                  </a:cubicBezTo>
                  <a:cubicBezTo>
                    <a:pt x="96" y="62"/>
                    <a:pt x="96" y="62"/>
                    <a:pt x="96" y="62"/>
                  </a:cubicBezTo>
                  <a:cubicBezTo>
                    <a:pt x="110" y="62"/>
                    <a:pt x="110" y="62"/>
                    <a:pt x="110" y="62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86" y="104"/>
                    <a:pt x="86" y="104"/>
                    <a:pt x="86" y="104"/>
                  </a:cubicBezTo>
                  <a:cubicBezTo>
                    <a:pt x="74" y="83"/>
                    <a:pt x="74" y="83"/>
                    <a:pt x="74" y="83"/>
                  </a:cubicBezTo>
                  <a:cubicBezTo>
                    <a:pt x="62" y="62"/>
                    <a:pt x="62" y="62"/>
                    <a:pt x="62" y="62"/>
                  </a:cubicBezTo>
                  <a:lnTo>
                    <a:pt x="68" y="62"/>
                  </a:lnTo>
                  <a:close/>
                  <a:moveTo>
                    <a:pt x="124" y="116"/>
                  </a:moveTo>
                  <a:cubicBezTo>
                    <a:pt x="124" y="120"/>
                    <a:pt x="127" y="126"/>
                    <a:pt x="123" y="126"/>
                  </a:cubicBezTo>
                  <a:cubicBezTo>
                    <a:pt x="49" y="126"/>
                    <a:pt x="49" y="126"/>
                    <a:pt x="49" y="126"/>
                  </a:cubicBezTo>
                  <a:cubicBezTo>
                    <a:pt x="45" y="126"/>
                    <a:pt x="40" y="120"/>
                    <a:pt x="40" y="116"/>
                  </a:cubicBezTo>
                  <a:cubicBezTo>
                    <a:pt x="40" y="92"/>
                    <a:pt x="40" y="92"/>
                    <a:pt x="40" y="92"/>
                  </a:cubicBezTo>
                  <a:cubicBezTo>
                    <a:pt x="40" y="88"/>
                    <a:pt x="45" y="86"/>
                    <a:pt x="49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116" y="110"/>
                    <a:pt x="116" y="110"/>
                    <a:pt x="116" y="110"/>
                  </a:cubicBezTo>
                  <a:cubicBezTo>
                    <a:pt x="116" y="86"/>
                    <a:pt x="116" y="86"/>
                    <a:pt x="116" y="86"/>
                  </a:cubicBezTo>
                  <a:cubicBezTo>
                    <a:pt x="123" y="86"/>
                    <a:pt x="123" y="86"/>
                    <a:pt x="123" y="86"/>
                  </a:cubicBezTo>
                  <a:cubicBezTo>
                    <a:pt x="127" y="86"/>
                    <a:pt x="124" y="88"/>
                    <a:pt x="124" y="92"/>
                  </a:cubicBezTo>
                  <a:lnTo>
                    <a:pt x="124" y="116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1" name="ïṡ1ïḑe"/>
            <p:cNvSpPr/>
            <p:nvPr/>
          </p:nvSpPr>
          <p:spPr bwMode="auto">
            <a:xfrm>
              <a:off x="3688360" y="3712779"/>
              <a:ext cx="30539" cy="29317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2" name="işḻíḋè"/>
            <p:cNvSpPr/>
            <p:nvPr/>
          </p:nvSpPr>
          <p:spPr bwMode="auto">
            <a:xfrm>
              <a:off x="3254716" y="3362199"/>
              <a:ext cx="600994" cy="591221"/>
            </a:xfrm>
            <a:custGeom>
              <a:avLst/>
              <a:gdLst>
                <a:gd name="T0" fmla="*/ 119 w 237"/>
                <a:gd name="T1" fmla="*/ 0 h 233"/>
                <a:gd name="T2" fmla="*/ 0 w 237"/>
                <a:gd name="T3" fmla="*/ 117 h 233"/>
                <a:gd name="T4" fmla="*/ 119 w 237"/>
                <a:gd name="T5" fmla="*/ 233 h 233"/>
                <a:gd name="T6" fmla="*/ 237 w 237"/>
                <a:gd name="T7" fmla="*/ 117 h 233"/>
                <a:gd name="T8" fmla="*/ 119 w 237"/>
                <a:gd name="T9" fmla="*/ 0 h 233"/>
                <a:gd name="T10" fmla="*/ 138 w 237"/>
                <a:gd name="T11" fmla="*/ 141 h 233"/>
                <a:gd name="T12" fmla="*/ 133 w 237"/>
                <a:gd name="T13" fmla="*/ 148 h 233"/>
                <a:gd name="T14" fmla="*/ 98 w 237"/>
                <a:gd name="T15" fmla="*/ 148 h 233"/>
                <a:gd name="T16" fmla="*/ 98 w 237"/>
                <a:gd name="T17" fmla="*/ 152 h 233"/>
                <a:gd name="T18" fmla="*/ 131 w 237"/>
                <a:gd name="T19" fmla="*/ 152 h 233"/>
                <a:gd name="T20" fmla="*/ 133 w 237"/>
                <a:gd name="T21" fmla="*/ 154 h 233"/>
                <a:gd name="T22" fmla="*/ 131 w 237"/>
                <a:gd name="T23" fmla="*/ 156 h 233"/>
                <a:gd name="T24" fmla="*/ 43 w 237"/>
                <a:gd name="T25" fmla="*/ 156 h 233"/>
                <a:gd name="T26" fmla="*/ 42 w 237"/>
                <a:gd name="T27" fmla="*/ 154 h 233"/>
                <a:gd name="T28" fmla="*/ 43 w 237"/>
                <a:gd name="T29" fmla="*/ 152 h 233"/>
                <a:gd name="T30" fmla="*/ 78 w 237"/>
                <a:gd name="T31" fmla="*/ 152 h 233"/>
                <a:gd name="T32" fmla="*/ 78 w 237"/>
                <a:gd name="T33" fmla="*/ 148 h 233"/>
                <a:gd name="T34" fmla="*/ 42 w 237"/>
                <a:gd name="T35" fmla="*/ 148 h 233"/>
                <a:gd name="T36" fmla="*/ 30 w 237"/>
                <a:gd name="T37" fmla="*/ 141 h 233"/>
                <a:gd name="T38" fmla="*/ 30 w 237"/>
                <a:gd name="T39" fmla="*/ 80 h 233"/>
                <a:gd name="T40" fmla="*/ 42 w 237"/>
                <a:gd name="T41" fmla="*/ 72 h 233"/>
                <a:gd name="T42" fmla="*/ 133 w 237"/>
                <a:gd name="T43" fmla="*/ 72 h 233"/>
                <a:gd name="T44" fmla="*/ 138 w 237"/>
                <a:gd name="T45" fmla="*/ 80 h 233"/>
                <a:gd name="T46" fmla="*/ 138 w 237"/>
                <a:gd name="T47" fmla="*/ 141 h 233"/>
                <a:gd name="T48" fmla="*/ 198 w 237"/>
                <a:gd name="T49" fmla="*/ 141 h 233"/>
                <a:gd name="T50" fmla="*/ 174 w 237"/>
                <a:gd name="T51" fmla="*/ 161 h 233"/>
                <a:gd name="T52" fmla="*/ 150 w 237"/>
                <a:gd name="T53" fmla="*/ 141 h 233"/>
                <a:gd name="T54" fmla="*/ 150 w 237"/>
                <a:gd name="T55" fmla="*/ 92 h 233"/>
                <a:gd name="T56" fmla="*/ 174 w 237"/>
                <a:gd name="T57" fmla="*/ 72 h 233"/>
                <a:gd name="T58" fmla="*/ 198 w 237"/>
                <a:gd name="T59" fmla="*/ 92 h 233"/>
                <a:gd name="T60" fmla="*/ 198 w 237"/>
                <a:gd name="T61" fmla="*/ 141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7" h="233">
                  <a:moveTo>
                    <a:pt x="119" y="0"/>
                  </a:moveTo>
                  <a:cubicBezTo>
                    <a:pt x="53" y="0"/>
                    <a:pt x="0" y="53"/>
                    <a:pt x="0" y="117"/>
                  </a:cubicBezTo>
                  <a:cubicBezTo>
                    <a:pt x="0" y="181"/>
                    <a:pt x="53" y="233"/>
                    <a:pt x="119" y="233"/>
                  </a:cubicBezTo>
                  <a:cubicBezTo>
                    <a:pt x="184" y="233"/>
                    <a:pt x="237" y="181"/>
                    <a:pt x="237" y="117"/>
                  </a:cubicBezTo>
                  <a:cubicBezTo>
                    <a:pt x="237" y="53"/>
                    <a:pt x="184" y="0"/>
                    <a:pt x="119" y="0"/>
                  </a:cubicBezTo>
                  <a:close/>
                  <a:moveTo>
                    <a:pt x="138" y="141"/>
                  </a:moveTo>
                  <a:cubicBezTo>
                    <a:pt x="138" y="146"/>
                    <a:pt x="137" y="148"/>
                    <a:pt x="133" y="148"/>
                  </a:cubicBezTo>
                  <a:cubicBezTo>
                    <a:pt x="98" y="148"/>
                    <a:pt x="98" y="148"/>
                    <a:pt x="98" y="148"/>
                  </a:cubicBezTo>
                  <a:cubicBezTo>
                    <a:pt x="98" y="152"/>
                    <a:pt x="98" y="152"/>
                    <a:pt x="98" y="152"/>
                  </a:cubicBezTo>
                  <a:cubicBezTo>
                    <a:pt x="131" y="152"/>
                    <a:pt x="131" y="152"/>
                    <a:pt x="131" y="152"/>
                  </a:cubicBezTo>
                  <a:cubicBezTo>
                    <a:pt x="132" y="152"/>
                    <a:pt x="133" y="153"/>
                    <a:pt x="133" y="154"/>
                  </a:cubicBezTo>
                  <a:cubicBezTo>
                    <a:pt x="133" y="155"/>
                    <a:pt x="132" y="156"/>
                    <a:pt x="131" y="156"/>
                  </a:cubicBezTo>
                  <a:cubicBezTo>
                    <a:pt x="43" y="156"/>
                    <a:pt x="43" y="156"/>
                    <a:pt x="43" y="156"/>
                  </a:cubicBezTo>
                  <a:cubicBezTo>
                    <a:pt x="42" y="156"/>
                    <a:pt x="42" y="155"/>
                    <a:pt x="42" y="154"/>
                  </a:cubicBezTo>
                  <a:cubicBezTo>
                    <a:pt x="42" y="153"/>
                    <a:pt x="42" y="152"/>
                    <a:pt x="43" y="152"/>
                  </a:cubicBezTo>
                  <a:cubicBezTo>
                    <a:pt x="78" y="152"/>
                    <a:pt x="78" y="152"/>
                    <a:pt x="78" y="152"/>
                  </a:cubicBezTo>
                  <a:cubicBezTo>
                    <a:pt x="78" y="148"/>
                    <a:pt x="78" y="148"/>
                    <a:pt x="78" y="148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37" y="148"/>
                    <a:pt x="30" y="146"/>
                    <a:pt x="30" y="141"/>
                  </a:cubicBezTo>
                  <a:cubicBezTo>
                    <a:pt x="30" y="80"/>
                    <a:pt x="30" y="80"/>
                    <a:pt x="30" y="80"/>
                  </a:cubicBezTo>
                  <a:cubicBezTo>
                    <a:pt x="30" y="76"/>
                    <a:pt x="37" y="72"/>
                    <a:pt x="42" y="72"/>
                  </a:cubicBezTo>
                  <a:cubicBezTo>
                    <a:pt x="133" y="72"/>
                    <a:pt x="133" y="72"/>
                    <a:pt x="133" y="72"/>
                  </a:cubicBezTo>
                  <a:cubicBezTo>
                    <a:pt x="137" y="72"/>
                    <a:pt x="138" y="76"/>
                    <a:pt x="138" y="80"/>
                  </a:cubicBezTo>
                  <a:lnTo>
                    <a:pt x="138" y="141"/>
                  </a:lnTo>
                  <a:close/>
                  <a:moveTo>
                    <a:pt x="198" y="141"/>
                  </a:moveTo>
                  <a:cubicBezTo>
                    <a:pt x="198" y="159"/>
                    <a:pt x="188" y="161"/>
                    <a:pt x="174" y="161"/>
                  </a:cubicBezTo>
                  <a:cubicBezTo>
                    <a:pt x="160" y="161"/>
                    <a:pt x="150" y="160"/>
                    <a:pt x="150" y="141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74"/>
                    <a:pt x="160" y="72"/>
                    <a:pt x="174" y="72"/>
                  </a:cubicBezTo>
                  <a:cubicBezTo>
                    <a:pt x="188" y="72"/>
                    <a:pt x="198" y="76"/>
                    <a:pt x="198" y="92"/>
                  </a:cubicBezTo>
                  <a:lnTo>
                    <a:pt x="198" y="14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3" name="íṣ1íḓé"/>
            <p:cNvSpPr/>
            <p:nvPr/>
          </p:nvSpPr>
          <p:spPr bwMode="auto">
            <a:xfrm>
              <a:off x="3351217" y="3564974"/>
              <a:ext cx="233313" cy="14169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4" name="ïšḷïďê"/>
            <p:cNvSpPr/>
            <p:nvPr/>
          </p:nvSpPr>
          <p:spPr bwMode="auto">
            <a:xfrm>
              <a:off x="3655379" y="3595512"/>
              <a:ext cx="81843" cy="977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5" name="íšlïḑè"/>
            <p:cNvSpPr/>
            <p:nvPr/>
          </p:nvSpPr>
          <p:spPr bwMode="auto">
            <a:xfrm>
              <a:off x="7048795" y="3243711"/>
              <a:ext cx="2443" cy="0"/>
            </a:xfrm>
            <a:custGeom>
              <a:avLst/>
              <a:gdLst>
                <a:gd name="T0" fmla="*/ 0 w 1"/>
                <a:gd name="T1" fmla="*/ 0 w 1"/>
                <a:gd name="T2" fmla="*/ 0 w 1"/>
                <a:gd name="T3" fmla="*/ 1 w 1"/>
                <a:gd name="T4" fmla="*/ 1 w 1"/>
                <a:gd name="T5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6" name="ïSľîḓè"/>
            <p:cNvSpPr/>
            <p:nvPr/>
          </p:nvSpPr>
          <p:spPr bwMode="auto">
            <a:xfrm>
              <a:off x="6896104" y="3060481"/>
              <a:ext cx="307826" cy="301719"/>
            </a:xfrm>
            <a:custGeom>
              <a:avLst/>
              <a:gdLst>
                <a:gd name="T0" fmla="*/ 0 w 121"/>
                <a:gd name="T1" fmla="*/ 60 h 119"/>
                <a:gd name="T2" fmla="*/ 121 w 121"/>
                <a:gd name="T3" fmla="*/ 60 h 119"/>
                <a:gd name="T4" fmla="*/ 60 w 121"/>
                <a:gd name="T5" fmla="*/ 94 h 119"/>
                <a:gd name="T6" fmla="*/ 60 w 121"/>
                <a:gd name="T7" fmla="*/ 81 h 119"/>
                <a:gd name="T8" fmla="*/ 60 w 121"/>
                <a:gd name="T9" fmla="*/ 94 h 119"/>
                <a:gd name="T10" fmla="*/ 73 w 121"/>
                <a:gd name="T11" fmla="*/ 76 h 119"/>
                <a:gd name="T12" fmla="*/ 69 w 121"/>
                <a:gd name="T13" fmla="*/ 76 h 119"/>
                <a:gd name="T14" fmla="*/ 69 w 121"/>
                <a:gd name="T15" fmla="*/ 76 h 119"/>
                <a:gd name="T16" fmla="*/ 61 w 121"/>
                <a:gd name="T17" fmla="*/ 71 h 119"/>
                <a:gd name="T18" fmla="*/ 61 w 121"/>
                <a:gd name="T19" fmla="*/ 72 h 119"/>
                <a:gd name="T20" fmla="*/ 52 w 121"/>
                <a:gd name="T21" fmla="*/ 75 h 119"/>
                <a:gd name="T22" fmla="*/ 52 w 121"/>
                <a:gd name="T23" fmla="*/ 75 h 119"/>
                <a:gd name="T24" fmla="*/ 51 w 121"/>
                <a:gd name="T25" fmla="*/ 75 h 119"/>
                <a:gd name="T26" fmla="*/ 45 w 121"/>
                <a:gd name="T27" fmla="*/ 73 h 119"/>
                <a:gd name="T28" fmla="*/ 46 w 121"/>
                <a:gd name="T29" fmla="*/ 70 h 119"/>
                <a:gd name="T30" fmla="*/ 61 w 121"/>
                <a:gd name="T31" fmla="*/ 64 h 119"/>
                <a:gd name="T32" fmla="*/ 75 w 121"/>
                <a:gd name="T33" fmla="*/ 70 h 119"/>
                <a:gd name="T34" fmla="*/ 75 w 121"/>
                <a:gd name="T35" fmla="*/ 74 h 119"/>
                <a:gd name="T36" fmla="*/ 83 w 121"/>
                <a:gd name="T37" fmla="*/ 62 h 119"/>
                <a:gd name="T38" fmla="*/ 80 w 121"/>
                <a:gd name="T39" fmla="*/ 62 h 119"/>
                <a:gd name="T40" fmla="*/ 60 w 121"/>
                <a:gd name="T41" fmla="*/ 54 h 119"/>
                <a:gd name="T42" fmla="*/ 41 w 121"/>
                <a:gd name="T43" fmla="*/ 62 h 119"/>
                <a:gd name="T44" fmla="*/ 37 w 121"/>
                <a:gd name="T45" fmla="*/ 62 h 119"/>
                <a:gd name="T46" fmla="*/ 34 w 121"/>
                <a:gd name="T47" fmla="*/ 56 h 119"/>
                <a:gd name="T48" fmla="*/ 35 w 121"/>
                <a:gd name="T49" fmla="*/ 55 h 119"/>
                <a:gd name="T50" fmla="*/ 86 w 121"/>
                <a:gd name="T51" fmla="*/ 55 h 119"/>
                <a:gd name="T52" fmla="*/ 86 w 121"/>
                <a:gd name="T53" fmla="*/ 56 h 119"/>
                <a:gd name="T54" fmla="*/ 99 w 121"/>
                <a:gd name="T55" fmla="*/ 44 h 119"/>
                <a:gd name="T56" fmla="*/ 91 w 121"/>
                <a:gd name="T57" fmla="*/ 48 h 119"/>
                <a:gd name="T58" fmla="*/ 92 w 121"/>
                <a:gd name="T59" fmla="*/ 48 h 119"/>
                <a:gd name="T60" fmla="*/ 92 w 121"/>
                <a:gd name="T61" fmla="*/ 47 h 119"/>
                <a:gd name="T62" fmla="*/ 29 w 121"/>
                <a:gd name="T63" fmla="*/ 47 h 119"/>
                <a:gd name="T64" fmla="*/ 28 w 121"/>
                <a:gd name="T65" fmla="*/ 48 h 119"/>
                <a:gd name="T66" fmla="*/ 28 w 121"/>
                <a:gd name="T67" fmla="*/ 48 h 119"/>
                <a:gd name="T68" fmla="*/ 21 w 121"/>
                <a:gd name="T69" fmla="*/ 44 h 119"/>
                <a:gd name="T70" fmla="*/ 21 w 121"/>
                <a:gd name="T71" fmla="*/ 40 h 119"/>
                <a:gd name="T72" fmla="*/ 60 w 121"/>
                <a:gd name="T73" fmla="*/ 26 h 119"/>
                <a:gd name="T74" fmla="*/ 99 w 121"/>
                <a:gd name="T75" fmla="*/ 40 h 119"/>
                <a:gd name="T76" fmla="*/ 99 w 121"/>
                <a:gd name="T77" fmla="*/ 4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1" h="119">
                  <a:moveTo>
                    <a:pt x="60" y="0"/>
                  </a:moveTo>
                  <a:cubicBezTo>
                    <a:pt x="27" y="0"/>
                    <a:pt x="0" y="27"/>
                    <a:pt x="0" y="60"/>
                  </a:cubicBezTo>
                  <a:cubicBezTo>
                    <a:pt x="0" y="93"/>
                    <a:pt x="27" y="119"/>
                    <a:pt x="60" y="119"/>
                  </a:cubicBezTo>
                  <a:cubicBezTo>
                    <a:pt x="94" y="119"/>
                    <a:pt x="121" y="93"/>
                    <a:pt x="121" y="60"/>
                  </a:cubicBezTo>
                  <a:cubicBezTo>
                    <a:pt x="121" y="27"/>
                    <a:pt x="94" y="0"/>
                    <a:pt x="60" y="0"/>
                  </a:cubicBezTo>
                  <a:close/>
                  <a:moveTo>
                    <a:pt x="60" y="94"/>
                  </a:moveTo>
                  <a:cubicBezTo>
                    <a:pt x="57" y="94"/>
                    <a:pt x="54" y="91"/>
                    <a:pt x="54" y="87"/>
                  </a:cubicBezTo>
                  <a:cubicBezTo>
                    <a:pt x="54" y="84"/>
                    <a:pt x="57" y="81"/>
                    <a:pt x="60" y="81"/>
                  </a:cubicBezTo>
                  <a:cubicBezTo>
                    <a:pt x="64" y="81"/>
                    <a:pt x="67" y="84"/>
                    <a:pt x="67" y="87"/>
                  </a:cubicBezTo>
                  <a:cubicBezTo>
                    <a:pt x="67" y="91"/>
                    <a:pt x="64" y="94"/>
                    <a:pt x="60" y="94"/>
                  </a:cubicBezTo>
                  <a:close/>
                  <a:moveTo>
                    <a:pt x="75" y="74"/>
                  </a:moveTo>
                  <a:cubicBezTo>
                    <a:pt x="73" y="76"/>
                    <a:pt x="73" y="76"/>
                    <a:pt x="73" y="76"/>
                  </a:cubicBezTo>
                  <a:cubicBezTo>
                    <a:pt x="72" y="77"/>
                    <a:pt x="70" y="77"/>
                    <a:pt x="69" y="76"/>
                  </a:cubicBezTo>
                  <a:cubicBezTo>
                    <a:pt x="69" y="76"/>
                    <a:pt x="69" y="76"/>
                    <a:pt x="69" y="76"/>
                  </a:cubicBezTo>
                  <a:cubicBezTo>
                    <a:pt x="69" y="76"/>
                    <a:pt x="69" y="76"/>
                    <a:pt x="69" y="76"/>
                  </a:cubicBezTo>
                  <a:cubicBezTo>
                    <a:pt x="69" y="76"/>
                    <a:pt x="69" y="76"/>
                    <a:pt x="69" y="76"/>
                  </a:cubicBezTo>
                  <a:cubicBezTo>
                    <a:pt x="69" y="76"/>
                    <a:pt x="69" y="75"/>
                    <a:pt x="69" y="75"/>
                  </a:cubicBezTo>
                  <a:cubicBezTo>
                    <a:pt x="67" y="73"/>
                    <a:pt x="63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1"/>
                    <a:pt x="61" y="72"/>
                    <a:pt x="61" y="72"/>
                  </a:cubicBezTo>
                  <a:cubicBezTo>
                    <a:pt x="61" y="72"/>
                    <a:pt x="61" y="72"/>
                    <a:pt x="60" y="72"/>
                  </a:cubicBezTo>
                  <a:cubicBezTo>
                    <a:pt x="56" y="72"/>
                    <a:pt x="54" y="73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0" y="77"/>
                    <a:pt x="49" y="77"/>
                    <a:pt x="48" y="76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4" y="73"/>
                    <a:pt x="45" y="71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50" y="66"/>
                    <a:pt x="55" y="64"/>
                    <a:pt x="61" y="64"/>
                  </a:cubicBezTo>
                  <a:cubicBezTo>
                    <a:pt x="66" y="64"/>
                    <a:pt x="71" y="66"/>
                    <a:pt x="75" y="70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76" y="71"/>
                    <a:pt x="76" y="73"/>
                    <a:pt x="75" y="74"/>
                  </a:cubicBezTo>
                  <a:close/>
                  <a:moveTo>
                    <a:pt x="86" y="59"/>
                  </a:moveTo>
                  <a:cubicBezTo>
                    <a:pt x="83" y="62"/>
                    <a:pt x="83" y="62"/>
                    <a:pt x="83" y="62"/>
                  </a:cubicBezTo>
                  <a:cubicBezTo>
                    <a:pt x="83" y="63"/>
                    <a:pt x="81" y="63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4" y="57"/>
                    <a:pt x="67" y="54"/>
                    <a:pt x="60" y="54"/>
                  </a:cubicBezTo>
                  <a:cubicBezTo>
                    <a:pt x="53" y="54"/>
                    <a:pt x="46" y="57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39" y="63"/>
                    <a:pt x="38" y="63"/>
                    <a:pt x="37" y="6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3" y="58"/>
                    <a:pt x="33" y="57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5" y="56"/>
                    <a:pt x="35" y="56"/>
                    <a:pt x="35" y="55"/>
                  </a:cubicBezTo>
                  <a:cubicBezTo>
                    <a:pt x="42" y="49"/>
                    <a:pt x="50" y="46"/>
                    <a:pt x="61" y="46"/>
                  </a:cubicBezTo>
                  <a:cubicBezTo>
                    <a:pt x="70" y="46"/>
                    <a:pt x="79" y="49"/>
                    <a:pt x="86" y="55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7"/>
                    <a:pt x="87" y="58"/>
                    <a:pt x="86" y="59"/>
                  </a:cubicBezTo>
                  <a:close/>
                  <a:moveTo>
                    <a:pt x="99" y="44"/>
                  </a:moveTo>
                  <a:cubicBezTo>
                    <a:pt x="95" y="47"/>
                    <a:pt x="95" y="47"/>
                    <a:pt x="95" y="47"/>
                  </a:cubicBezTo>
                  <a:cubicBezTo>
                    <a:pt x="95" y="48"/>
                    <a:pt x="91" y="48"/>
                    <a:pt x="91" y="48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91" y="48"/>
                    <a:pt x="92" y="48"/>
                    <a:pt x="92" y="48"/>
                  </a:cubicBezTo>
                  <a:cubicBezTo>
                    <a:pt x="92" y="48"/>
                    <a:pt x="92" y="47"/>
                    <a:pt x="92" y="47"/>
                  </a:cubicBezTo>
                  <a:cubicBezTo>
                    <a:pt x="92" y="47"/>
                    <a:pt x="92" y="47"/>
                    <a:pt x="92" y="47"/>
                  </a:cubicBezTo>
                  <a:cubicBezTo>
                    <a:pt x="84" y="40"/>
                    <a:pt x="73" y="35"/>
                    <a:pt x="61" y="36"/>
                  </a:cubicBezTo>
                  <a:cubicBezTo>
                    <a:pt x="48" y="35"/>
                    <a:pt x="37" y="40"/>
                    <a:pt x="29" y="47"/>
                  </a:cubicBezTo>
                  <a:cubicBezTo>
                    <a:pt x="29" y="47"/>
                    <a:pt x="28" y="47"/>
                    <a:pt x="28" y="47"/>
                  </a:cubicBezTo>
                  <a:cubicBezTo>
                    <a:pt x="28" y="47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6" y="48"/>
                    <a:pt x="25" y="48"/>
                    <a:pt x="24" y="47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0" y="43"/>
                    <a:pt x="20" y="42"/>
                    <a:pt x="21" y="41"/>
                  </a:cubicBezTo>
                  <a:cubicBezTo>
                    <a:pt x="21" y="41"/>
                    <a:pt x="21" y="41"/>
                    <a:pt x="21" y="40"/>
                  </a:cubicBezTo>
                  <a:cubicBezTo>
                    <a:pt x="21" y="40"/>
                    <a:pt x="21" y="40"/>
                    <a:pt x="22" y="40"/>
                  </a:cubicBezTo>
                  <a:cubicBezTo>
                    <a:pt x="32" y="31"/>
                    <a:pt x="45" y="26"/>
                    <a:pt x="60" y="26"/>
                  </a:cubicBezTo>
                  <a:cubicBezTo>
                    <a:pt x="75" y="26"/>
                    <a:pt x="89" y="31"/>
                    <a:pt x="99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41"/>
                    <a:pt x="99" y="41"/>
                    <a:pt x="99" y="41"/>
                  </a:cubicBezTo>
                  <a:cubicBezTo>
                    <a:pt x="100" y="42"/>
                    <a:pt x="100" y="43"/>
                    <a:pt x="99" y="4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7" name="ïṣľiḍè"/>
            <p:cNvSpPr/>
            <p:nvPr/>
          </p:nvSpPr>
          <p:spPr bwMode="auto">
            <a:xfrm>
              <a:off x="5397283" y="3536879"/>
              <a:ext cx="73292" cy="74514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8" name="ïš1íďé"/>
            <p:cNvSpPr/>
            <p:nvPr/>
          </p:nvSpPr>
          <p:spPr bwMode="auto">
            <a:xfrm>
              <a:off x="5308112" y="3446485"/>
              <a:ext cx="287060" cy="285838"/>
            </a:xfrm>
            <a:custGeom>
              <a:avLst/>
              <a:gdLst>
                <a:gd name="T0" fmla="*/ 57 w 113"/>
                <a:gd name="T1" fmla="*/ 0 h 113"/>
                <a:gd name="T2" fmla="*/ 0 w 113"/>
                <a:gd name="T3" fmla="*/ 57 h 113"/>
                <a:gd name="T4" fmla="*/ 57 w 113"/>
                <a:gd name="T5" fmla="*/ 113 h 113"/>
                <a:gd name="T6" fmla="*/ 113 w 113"/>
                <a:gd name="T7" fmla="*/ 57 h 113"/>
                <a:gd name="T8" fmla="*/ 57 w 113"/>
                <a:gd name="T9" fmla="*/ 0 h 113"/>
                <a:gd name="T10" fmla="*/ 87 w 113"/>
                <a:gd name="T11" fmla="*/ 84 h 113"/>
                <a:gd name="T12" fmla="*/ 86 w 113"/>
                <a:gd name="T13" fmla="*/ 85 h 113"/>
                <a:gd name="T14" fmla="*/ 79 w 113"/>
                <a:gd name="T15" fmla="*/ 86 h 113"/>
                <a:gd name="T16" fmla="*/ 63 w 113"/>
                <a:gd name="T17" fmla="*/ 72 h 113"/>
                <a:gd name="T18" fmla="*/ 62 w 113"/>
                <a:gd name="T19" fmla="*/ 70 h 113"/>
                <a:gd name="T20" fmla="*/ 49 w 113"/>
                <a:gd name="T21" fmla="*/ 74 h 113"/>
                <a:gd name="T22" fmla="*/ 25 w 113"/>
                <a:gd name="T23" fmla="*/ 50 h 113"/>
                <a:gd name="T24" fmla="*/ 49 w 113"/>
                <a:gd name="T25" fmla="*/ 26 h 113"/>
                <a:gd name="T26" fmla="*/ 73 w 113"/>
                <a:gd name="T27" fmla="*/ 50 h 113"/>
                <a:gd name="T28" fmla="*/ 70 w 113"/>
                <a:gd name="T29" fmla="*/ 62 h 113"/>
                <a:gd name="T30" fmla="*/ 71 w 113"/>
                <a:gd name="T31" fmla="*/ 63 h 113"/>
                <a:gd name="T32" fmla="*/ 87 w 113"/>
                <a:gd name="T33" fmla="*/ 77 h 113"/>
                <a:gd name="T34" fmla="*/ 87 w 113"/>
                <a:gd name="T35" fmla="*/ 8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3" h="113">
                  <a:moveTo>
                    <a:pt x="57" y="0"/>
                  </a:moveTo>
                  <a:cubicBezTo>
                    <a:pt x="26" y="0"/>
                    <a:pt x="0" y="26"/>
                    <a:pt x="0" y="57"/>
                  </a:cubicBezTo>
                  <a:cubicBezTo>
                    <a:pt x="0" y="88"/>
                    <a:pt x="26" y="113"/>
                    <a:pt x="57" y="113"/>
                  </a:cubicBezTo>
                  <a:cubicBezTo>
                    <a:pt x="88" y="113"/>
                    <a:pt x="113" y="88"/>
                    <a:pt x="113" y="57"/>
                  </a:cubicBezTo>
                  <a:cubicBezTo>
                    <a:pt x="113" y="26"/>
                    <a:pt x="88" y="0"/>
                    <a:pt x="57" y="0"/>
                  </a:cubicBezTo>
                  <a:close/>
                  <a:moveTo>
                    <a:pt x="87" y="84"/>
                  </a:moveTo>
                  <a:cubicBezTo>
                    <a:pt x="86" y="85"/>
                    <a:pt x="86" y="85"/>
                    <a:pt x="86" y="85"/>
                  </a:cubicBezTo>
                  <a:cubicBezTo>
                    <a:pt x="84" y="87"/>
                    <a:pt x="81" y="87"/>
                    <a:pt x="79" y="86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1"/>
                    <a:pt x="62" y="71"/>
                    <a:pt x="62" y="70"/>
                  </a:cubicBezTo>
                  <a:cubicBezTo>
                    <a:pt x="59" y="73"/>
                    <a:pt x="54" y="74"/>
                    <a:pt x="49" y="74"/>
                  </a:cubicBezTo>
                  <a:cubicBezTo>
                    <a:pt x="36" y="74"/>
                    <a:pt x="25" y="63"/>
                    <a:pt x="25" y="50"/>
                  </a:cubicBezTo>
                  <a:cubicBezTo>
                    <a:pt x="25" y="37"/>
                    <a:pt x="36" y="26"/>
                    <a:pt x="49" y="26"/>
                  </a:cubicBezTo>
                  <a:cubicBezTo>
                    <a:pt x="63" y="26"/>
                    <a:pt x="73" y="37"/>
                    <a:pt x="73" y="50"/>
                  </a:cubicBezTo>
                  <a:cubicBezTo>
                    <a:pt x="73" y="55"/>
                    <a:pt x="72" y="59"/>
                    <a:pt x="70" y="62"/>
                  </a:cubicBezTo>
                  <a:cubicBezTo>
                    <a:pt x="70" y="62"/>
                    <a:pt x="71" y="63"/>
                    <a:pt x="71" y="63"/>
                  </a:cubicBezTo>
                  <a:cubicBezTo>
                    <a:pt x="87" y="77"/>
                    <a:pt x="87" y="77"/>
                    <a:pt x="87" y="77"/>
                  </a:cubicBezTo>
                  <a:cubicBezTo>
                    <a:pt x="89" y="79"/>
                    <a:pt x="89" y="82"/>
                    <a:pt x="87" y="8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9" name="îŝḷídè"/>
            <p:cNvSpPr/>
            <p:nvPr/>
          </p:nvSpPr>
          <p:spPr bwMode="auto">
            <a:xfrm>
              <a:off x="7508091" y="2420398"/>
              <a:ext cx="291947" cy="290725"/>
            </a:xfrm>
            <a:custGeom>
              <a:avLst/>
              <a:gdLst>
                <a:gd name="T0" fmla="*/ 58 w 115"/>
                <a:gd name="T1" fmla="*/ 0 h 115"/>
                <a:gd name="T2" fmla="*/ 0 w 115"/>
                <a:gd name="T3" fmla="*/ 58 h 115"/>
                <a:gd name="T4" fmla="*/ 58 w 115"/>
                <a:gd name="T5" fmla="*/ 115 h 115"/>
                <a:gd name="T6" fmla="*/ 115 w 115"/>
                <a:gd name="T7" fmla="*/ 58 h 115"/>
                <a:gd name="T8" fmla="*/ 58 w 115"/>
                <a:gd name="T9" fmla="*/ 0 h 115"/>
                <a:gd name="T10" fmla="*/ 90 w 115"/>
                <a:gd name="T11" fmla="*/ 37 h 115"/>
                <a:gd name="T12" fmla="*/ 82 w 115"/>
                <a:gd name="T13" fmla="*/ 41 h 115"/>
                <a:gd name="T14" fmla="*/ 80 w 115"/>
                <a:gd name="T15" fmla="*/ 41 h 115"/>
                <a:gd name="T16" fmla="*/ 64 w 115"/>
                <a:gd name="T17" fmla="*/ 60 h 115"/>
                <a:gd name="T18" fmla="*/ 64 w 115"/>
                <a:gd name="T19" fmla="*/ 62 h 115"/>
                <a:gd name="T20" fmla="*/ 63 w 115"/>
                <a:gd name="T21" fmla="*/ 74 h 115"/>
                <a:gd name="T22" fmla="*/ 60 w 115"/>
                <a:gd name="T23" fmla="*/ 74 h 115"/>
                <a:gd name="T24" fmla="*/ 51 w 115"/>
                <a:gd name="T25" fmla="*/ 67 h 115"/>
                <a:gd name="T26" fmla="*/ 25 w 115"/>
                <a:gd name="T27" fmla="*/ 94 h 115"/>
                <a:gd name="T28" fmla="*/ 48 w 115"/>
                <a:gd name="T29" fmla="*/ 64 h 115"/>
                <a:gd name="T30" fmla="*/ 39 w 115"/>
                <a:gd name="T31" fmla="*/ 55 h 115"/>
                <a:gd name="T32" fmla="*/ 39 w 115"/>
                <a:gd name="T33" fmla="*/ 54 h 115"/>
                <a:gd name="T34" fmla="*/ 50 w 115"/>
                <a:gd name="T35" fmla="*/ 51 h 115"/>
                <a:gd name="T36" fmla="*/ 52 w 115"/>
                <a:gd name="T37" fmla="*/ 50 h 115"/>
                <a:gd name="T38" fmla="*/ 69 w 115"/>
                <a:gd name="T39" fmla="*/ 31 h 115"/>
                <a:gd name="T40" fmla="*/ 70 w 115"/>
                <a:gd name="T41" fmla="*/ 29 h 115"/>
                <a:gd name="T42" fmla="*/ 71 w 115"/>
                <a:gd name="T43" fmla="*/ 22 h 115"/>
                <a:gd name="T44" fmla="*/ 73 w 115"/>
                <a:gd name="T45" fmla="*/ 21 h 115"/>
                <a:gd name="T46" fmla="*/ 90 w 115"/>
                <a:gd name="T47" fmla="*/ 36 h 115"/>
                <a:gd name="T48" fmla="*/ 90 w 115"/>
                <a:gd name="T49" fmla="*/ 3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5" h="115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89"/>
                    <a:pt x="26" y="115"/>
                    <a:pt x="58" y="115"/>
                  </a:cubicBezTo>
                  <a:cubicBezTo>
                    <a:pt x="89" y="115"/>
                    <a:pt x="115" y="89"/>
                    <a:pt x="115" y="58"/>
                  </a:cubicBezTo>
                  <a:cubicBezTo>
                    <a:pt x="115" y="26"/>
                    <a:pt x="89" y="0"/>
                    <a:pt x="58" y="0"/>
                  </a:cubicBezTo>
                  <a:close/>
                  <a:moveTo>
                    <a:pt x="90" y="37"/>
                  </a:moveTo>
                  <a:cubicBezTo>
                    <a:pt x="89" y="39"/>
                    <a:pt x="82" y="41"/>
                    <a:pt x="82" y="41"/>
                  </a:cubicBezTo>
                  <a:cubicBezTo>
                    <a:pt x="81" y="40"/>
                    <a:pt x="80" y="41"/>
                    <a:pt x="80" y="41"/>
                  </a:cubicBezTo>
                  <a:cubicBezTo>
                    <a:pt x="80" y="41"/>
                    <a:pt x="65" y="59"/>
                    <a:pt x="64" y="60"/>
                  </a:cubicBezTo>
                  <a:cubicBezTo>
                    <a:pt x="64" y="61"/>
                    <a:pt x="64" y="62"/>
                    <a:pt x="64" y="62"/>
                  </a:cubicBezTo>
                  <a:cubicBezTo>
                    <a:pt x="66" y="69"/>
                    <a:pt x="63" y="73"/>
                    <a:pt x="63" y="74"/>
                  </a:cubicBezTo>
                  <a:cubicBezTo>
                    <a:pt x="62" y="75"/>
                    <a:pt x="60" y="74"/>
                    <a:pt x="60" y="74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25" y="94"/>
                    <a:pt x="25" y="94"/>
                    <a:pt x="25" y="9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8" y="54"/>
                    <a:pt x="39" y="54"/>
                    <a:pt x="39" y="54"/>
                  </a:cubicBezTo>
                  <a:cubicBezTo>
                    <a:pt x="42" y="49"/>
                    <a:pt x="50" y="51"/>
                    <a:pt x="50" y="51"/>
                  </a:cubicBezTo>
                  <a:cubicBezTo>
                    <a:pt x="51" y="50"/>
                    <a:pt x="52" y="50"/>
                    <a:pt x="52" y="50"/>
                  </a:cubicBezTo>
                  <a:cubicBezTo>
                    <a:pt x="52" y="50"/>
                    <a:pt x="68" y="32"/>
                    <a:pt x="69" y="31"/>
                  </a:cubicBezTo>
                  <a:cubicBezTo>
                    <a:pt x="71" y="29"/>
                    <a:pt x="70" y="29"/>
                    <a:pt x="70" y="29"/>
                  </a:cubicBezTo>
                  <a:cubicBezTo>
                    <a:pt x="70" y="28"/>
                    <a:pt x="71" y="22"/>
                    <a:pt x="71" y="22"/>
                  </a:cubicBezTo>
                  <a:cubicBezTo>
                    <a:pt x="71" y="20"/>
                    <a:pt x="73" y="21"/>
                    <a:pt x="73" y="21"/>
                  </a:cubicBezTo>
                  <a:cubicBezTo>
                    <a:pt x="80" y="23"/>
                    <a:pt x="90" y="36"/>
                    <a:pt x="90" y="36"/>
                  </a:cubicBezTo>
                  <a:cubicBezTo>
                    <a:pt x="91" y="37"/>
                    <a:pt x="90" y="37"/>
                    <a:pt x="90" y="37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0" name="ïšļiḑé"/>
            <p:cNvSpPr/>
            <p:nvPr/>
          </p:nvSpPr>
          <p:spPr bwMode="auto">
            <a:xfrm>
              <a:off x="6876559" y="2524228"/>
              <a:ext cx="40311" cy="37868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1" name="ïsľíḍe"/>
            <p:cNvSpPr/>
            <p:nvPr/>
          </p:nvSpPr>
          <p:spPr bwMode="auto">
            <a:xfrm>
              <a:off x="6813039" y="2298245"/>
              <a:ext cx="162464" cy="21254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2" name="iṧḻïḑe"/>
            <p:cNvSpPr/>
            <p:nvPr/>
          </p:nvSpPr>
          <p:spPr bwMode="auto">
            <a:xfrm>
              <a:off x="6615151" y="2156548"/>
              <a:ext cx="565570" cy="557019"/>
            </a:xfrm>
            <a:custGeom>
              <a:avLst/>
              <a:gdLst>
                <a:gd name="T0" fmla="*/ 112 w 223"/>
                <a:gd name="T1" fmla="*/ 0 h 220"/>
                <a:gd name="T2" fmla="*/ 0 w 223"/>
                <a:gd name="T3" fmla="*/ 110 h 220"/>
                <a:gd name="T4" fmla="*/ 112 w 223"/>
                <a:gd name="T5" fmla="*/ 220 h 220"/>
                <a:gd name="T6" fmla="*/ 223 w 223"/>
                <a:gd name="T7" fmla="*/ 110 h 220"/>
                <a:gd name="T8" fmla="*/ 112 w 223"/>
                <a:gd name="T9" fmla="*/ 0 h 220"/>
                <a:gd name="T10" fmla="*/ 154 w 223"/>
                <a:gd name="T11" fmla="*/ 158 h 220"/>
                <a:gd name="T12" fmla="*/ 140 w 223"/>
                <a:gd name="T13" fmla="*/ 172 h 220"/>
                <a:gd name="T14" fmla="*/ 80 w 223"/>
                <a:gd name="T15" fmla="*/ 172 h 220"/>
                <a:gd name="T16" fmla="*/ 66 w 223"/>
                <a:gd name="T17" fmla="*/ 158 h 220"/>
                <a:gd name="T18" fmla="*/ 66 w 223"/>
                <a:gd name="T19" fmla="*/ 54 h 220"/>
                <a:gd name="T20" fmla="*/ 80 w 223"/>
                <a:gd name="T21" fmla="*/ 40 h 220"/>
                <a:gd name="T22" fmla="*/ 140 w 223"/>
                <a:gd name="T23" fmla="*/ 40 h 220"/>
                <a:gd name="T24" fmla="*/ 154 w 223"/>
                <a:gd name="T25" fmla="*/ 54 h 220"/>
                <a:gd name="T26" fmla="*/ 154 w 223"/>
                <a:gd name="T27" fmla="*/ 15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3" h="220">
                  <a:moveTo>
                    <a:pt x="112" y="0"/>
                  </a:moveTo>
                  <a:cubicBezTo>
                    <a:pt x="50" y="0"/>
                    <a:pt x="0" y="49"/>
                    <a:pt x="0" y="110"/>
                  </a:cubicBezTo>
                  <a:cubicBezTo>
                    <a:pt x="0" y="171"/>
                    <a:pt x="50" y="220"/>
                    <a:pt x="112" y="220"/>
                  </a:cubicBezTo>
                  <a:cubicBezTo>
                    <a:pt x="173" y="220"/>
                    <a:pt x="223" y="171"/>
                    <a:pt x="223" y="110"/>
                  </a:cubicBezTo>
                  <a:cubicBezTo>
                    <a:pt x="223" y="49"/>
                    <a:pt x="173" y="0"/>
                    <a:pt x="112" y="0"/>
                  </a:cubicBezTo>
                  <a:close/>
                  <a:moveTo>
                    <a:pt x="154" y="158"/>
                  </a:moveTo>
                  <a:cubicBezTo>
                    <a:pt x="154" y="166"/>
                    <a:pt x="148" y="172"/>
                    <a:pt x="140" y="172"/>
                  </a:cubicBezTo>
                  <a:cubicBezTo>
                    <a:pt x="80" y="172"/>
                    <a:pt x="80" y="172"/>
                    <a:pt x="80" y="172"/>
                  </a:cubicBezTo>
                  <a:cubicBezTo>
                    <a:pt x="72" y="172"/>
                    <a:pt x="66" y="166"/>
                    <a:pt x="66" y="158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46"/>
                    <a:pt x="72" y="40"/>
                    <a:pt x="80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48" y="40"/>
                    <a:pt x="154" y="46"/>
                    <a:pt x="154" y="54"/>
                  </a:cubicBezTo>
                  <a:lnTo>
                    <a:pt x="154" y="158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3" name="iṧľíḋê"/>
            <p:cNvSpPr/>
            <p:nvPr/>
          </p:nvSpPr>
          <p:spPr bwMode="auto">
            <a:xfrm>
              <a:off x="4523888" y="4343090"/>
              <a:ext cx="19545" cy="32982"/>
            </a:xfrm>
            <a:custGeom>
              <a:avLst/>
              <a:gdLst>
                <a:gd name="T0" fmla="*/ 2 w 8"/>
                <a:gd name="T1" fmla="*/ 0 h 13"/>
                <a:gd name="T2" fmla="*/ 2 w 8"/>
                <a:gd name="T3" fmla="*/ 0 h 13"/>
                <a:gd name="T4" fmla="*/ 0 w 8"/>
                <a:gd name="T5" fmla="*/ 12 h 13"/>
                <a:gd name="T6" fmla="*/ 2 w 8"/>
                <a:gd name="T7" fmla="*/ 13 h 13"/>
                <a:gd name="T8" fmla="*/ 8 w 8"/>
                <a:gd name="T9" fmla="*/ 6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5"/>
                    <a:pt x="2" y="9"/>
                    <a:pt x="0" y="12"/>
                  </a:cubicBezTo>
                  <a:cubicBezTo>
                    <a:pt x="1" y="13"/>
                    <a:pt x="2" y="13"/>
                    <a:pt x="2" y="13"/>
                  </a:cubicBezTo>
                  <a:cubicBezTo>
                    <a:pt x="6" y="13"/>
                    <a:pt x="8" y="10"/>
                    <a:pt x="8" y="6"/>
                  </a:cubicBezTo>
                  <a:cubicBezTo>
                    <a:pt x="8" y="3"/>
                    <a:pt x="6" y="1"/>
                    <a:pt x="2" y="0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4" name="ïSḻîḋê"/>
            <p:cNvSpPr/>
            <p:nvPr/>
          </p:nvSpPr>
          <p:spPr bwMode="auto">
            <a:xfrm>
              <a:off x="4328443" y="4201392"/>
              <a:ext cx="273623" cy="271180"/>
            </a:xfrm>
            <a:custGeom>
              <a:avLst/>
              <a:gdLst>
                <a:gd name="T0" fmla="*/ 54 w 108"/>
                <a:gd name="T1" fmla="*/ 0 h 107"/>
                <a:gd name="T2" fmla="*/ 0 w 108"/>
                <a:gd name="T3" fmla="*/ 53 h 107"/>
                <a:gd name="T4" fmla="*/ 54 w 108"/>
                <a:gd name="T5" fmla="*/ 107 h 107"/>
                <a:gd name="T6" fmla="*/ 108 w 108"/>
                <a:gd name="T7" fmla="*/ 53 h 107"/>
                <a:gd name="T8" fmla="*/ 54 w 108"/>
                <a:gd name="T9" fmla="*/ 0 h 107"/>
                <a:gd name="T10" fmla="*/ 60 w 108"/>
                <a:gd name="T11" fmla="*/ 25 h 107"/>
                <a:gd name="T12" fmla="*/ 63 w 108"/>
                <a:gd name="T13" fmla="*/ 30 h 107"/>
                <a:gd name="T14" fmla="*/ 63 w 108"/>
                <a:gd name="T15" fmla="*/ 34 h 107"/>
                <a:gd name="T16" fmla="*/ 65 w 108"/>
                <a:gd name="T17" fmla="*/ 39 h 107"/>
                <a:gd name="T18" fmla="*/ 61 w 108"/>
                <a:gd name="T19" fmla="*/ 48 h 107"/>
                <a:gd name="T20" fmla="*/ 60 w 108"/>
                <a:gd name="T21" fmla="*/ 43 h 107"/>
                <a:gd name="T22" fmla="*/ 57 w 108"/>
                <a:gd name="T23" fmla="*/ 35 h 107"/>
                <a:gd name="T24" fmla="*/ 60 w 108"/>
                <a:gd name="T25" fmla="*/ 25 h 107"/>
                <a:gd name="T26" fmla="*/ 45 w 108"/>
                <a:gd name="T27" fmla="*/ 25 h 107"/>
                <a:gd name="T28" fmla="*/ 48 w 108"/>
                <a:gd name="T29" fmla="*/ 30 h 107"/>
                <a:gd name="T30" fmla="*/ 48 w 108"/>
                <a:gd name="T31" fmla="*/ 34 h 107"/>
                <a:gd name="T32" fmla="*/ 50 w 108"/>
                <a:gd name="T33" fmla="*/ 39 h 107"/>
                <a:gd name="T34" fmla="*/ 46 w 108"/>
                <a:gd name="T35" fmla="*/ 48 h 107"/>
                <a:gd name="T36" fmla="*/ 45 w 108"/>
                <a:gd name="T37" fmla="*/ 43 h 107"/>
                <a:gd name="T38" fmla="*/ 42 w 108"/>
                <a:gd name="T39" fmla="*/ 35 h 107"/>
                <a:gd name="T40" fmla="*/ 45 w 108"/>
                <a:gd name="T41" fmla="*/ 25 h 107"/>
                <a:gd name="T42" fmla="*/ 80 w 108"/>
                <a:gd name="T43" fmla="*/ 74 h 107"/>
                <a:gd name="T44" fmla="*/ 75 w 108"/>
                <a:gd name="T45" fmla="*/ 73 h 107"/>
                <a:gd name="T46" fmla="*/ 55 w 108"/>
                <a:gd name="T47" fmla="*/ 83 h 107"/>
                <a:gd name="T48" fmla="*/ 28 w 108"/>
                <a:gd name="T49" fmla="*/ 57 h 107"/>
                <a:gd name="T50" fmla="*/ 29 w 108"/>
                <a:gd name="T51" fmla="*/ 53 h 107"/>
                <a:gd name="T52" fmla="*/ 79 w 108"/>
                <a:gd name="T53" fmla="*/ 53 h 107"/>
                <a:gd name="T54" fmla="*/ 79 w 108"/>
                <a:gd name="T55" fmla="*/ 52 h 107"/>
                <a:gd name="T56" fmla="*/ 90 w 108"/>
                <a:gd name="T57" fmla="*/ 63 h 107"/>
                <a:gd name="T58" fmla="*/ 80 w 108"/>
                <a:gd name="T59" fmla="*/ 7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8" h="107">
                  <a:moveTo>
                    <a:pt x="54" y="0"/>
                  </a:moveTo>
                  <a:cubicBezTo>
                    <a:pt x="24" y="0"/>
                    <a:pt x="0" y="24"/>
                    <a:pt x="0" y="53"/>
                  </a:cubicBezTo>
                  <a:cubicBezTo>
                    <a:pt x="0" y="83"/>
                    <a:pt x="24" y="107"/>
                    <a:pt x="54" y="107"/>
                  </a:cubicBezTo>
                  <a:cubicBezTo>
                    <a:pt x="84" y="107"/>
                    <a:pt x="108" y="83"/>
                    <a:pt x="108" y="53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60" y="25"/>
                  </a:moveTo>
                  <a:cubicBezTo>
                    <a:pt x="63" y="24"/>
                    <a:pt x="66" y="28"/>
                    <a:pt x="63" y="30"/>
                  </a:cubicBezTo>
                  <a:cubicBezTo>
                    <a:pt x="61" y="31"/>
                    <a:pt x="62" y="33"/>
                    <a:pt x="63" y="34"/>
                  </a:cubicBezTo>
                  <a:cubicBezTo>
                    <a:pt x="64" y="36"/>
                    <a:pt x="65" y="38"/>
                    <a:pt x="65" y="39"/>
                  </a:cubicBezTo>
                  <a:cubicBezTo>
                    <a:pt x="66" y="43"/>
                    <a:pt x="65" y="47"/>
                    <a:pt x="61" y="48"/>
                  </a:cubicBezTo>
                  <a:cubicBezTo>
                    <a:pt x="58" y="50"/>
                    <a:pt x="56" y="44"/>
                    <a:pt x="60" y="43"/>
                  </a:cubicBezTo>
                  <a:cubicBezTo>
                    <a:pt x="62" y="42"/>
                    <a:pt x="57" y="36"/>
                    <a:pt x="57" y="35"/>
                  </a:cubicBezTo>
                  <a:cubicBezTo>
                    <a:pt x="56" y="31"/>
                    <a:pt x="57" y="27"/>
                    <a:pt x="60" y="25"/>
                  </a:cubicBezTo>
                  <a:close/>
                  <a:moveTo>
                    <a:pt x="45" y="25"/>
                  </a:moveTo>
                  <a:cubicBezTo>
                    <a:pt x="48" y="24"/>
                    <a:pt x="51" y="28"/>
                    <a:pt x="48" y="30"/>
                  </a:cubicBezTo>
                  <a:cubicBezTo>
                    <a:pt x="46" y="31"/>
                    <a:pt x="47" y="33"/>
                    <a:pt x="48" y="34"/>
                  </a:cubicBezTo>
                  <a:cubicBezTo>
                    <a:pt x="49" y="36"/>
                    <a:pt x="50" y="38"/>
                    <a:pt x="50" y="39"/>
                  </a:cubicBezTo>
                  <a:cubicBezTo>
                    <a:pt x="51" y="43"/>
                    <a:pt x="50" y="47"/>
                    <a:pt x="46" y="48"/>
                  </a:cubicBezTo>
                  <a:cubicBezTo>
                    <a:pt x="43" y="50"/>
                    <a:pt x="41" y="44"/>
                    <a:pt x="45" y="43"/>
                  </a:cubicBezTo>
                  <a:cubicBezTo>
                    <a:pt x="47" y="42"/>
                    <a:pt x="43" y="36"/>
                    <a:pt x="42" y="35"/>
                  </a:cubicBezTo>
                  <a:cubicBezTo>
                    <a:pt x="41" y="31"/>
                    <a:pt x="42" y="27"/>
                    <a:pt x="45" y="25"/>
                  </a:cubicBezTo>
                  <a:close/>
                  <a:moveTo>
                    <a:pt x="80" y="74"/>
                  </a:moveTo>
                  <a:cubicBezTo>
                    <a:pt x="78" y="74"/>
                    <a:pt x="77" y="73"/>
                    <a:pt x="75" y="73"/>
                  </a:cubicBezTo>
                  <a:cubicBezTo>
                    <a:pt x="70" y="79"/>
                    <a:pt x="63" y="83"/>
                    <a:pt x="55" y="83"/>
                  </a:cubicBezTo>
                  <a:cubicBezTo>
                    <a:pt x="40" y="83"/>
                    <a:pt x="28" y="72"/>
                    <a:pt x="28" y="57"/>
                  </a:cubicBezTo>
                  <a:cubicBezTo>
                    <a:pt x="28" y="55"/>
                    <a:pt x="28" y="53"/>
                    <a:pt x="29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52"/>
                    <a:pt x="79" y="52"/>
                    <a:pt x="79" y="52"/>
                  </a:cubicBezTo>
                  <a:cubicBezTo>
                    <a:pt x="87" y="52"/>
                    <a:pt x="90" y="57"/>
                    <a:pt x="90" y="63"/>
                  </a:cubicBezTo>
                  <a:cubicBezTo>
                    <a:pt x="90" y="69"/>
                    <a:pt x="86" y="74"/>
                    <a:pt x="80" y="74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5" name="îṣ1ïḑê"/>
            <p:cNvSpPr/>
            <p:nvPr/>
          </p:nvSpPr>
          <p:spPr bwMode="auto">
            <a:xfrm>
              <a:off x="6299996" y="3324332"/>
              <a:ext cx="315155" cy="311491"/>
            </a:xfrm>
            <a:custGeom>
              <a:avLst/>
              <a:gdLst>
                <a:gd name="T0" fmla="*/ 0 w 124"/>
                <a:gd name="T1" fmla="*/ 61 h 123"/>
                <a:gd name="T2" fmla="*/ 124 w 124"/>
                <a:gd name="T3" fmla="*/ 61 h 123"/>
                <a:gd name="T4" fmla="*/ 26 w 124"/>
                <a:gd name="T5" fmla="*/ 47 h 123"/>
                <a:gd name="T6" fmla="*/ 44 w 124"/>
                <a:gd name="T7" fmla="*/ 55 h 123"/>
                <a:gd name="T8" fmla="*/ 26 w 124"/>
                <a:gd name="T9" fmla="*/ 47 h 123"/>
                <a:gd name="T10" fmla="*/ 44 w 124"/>
                <a:gd name="T11" fmla="*/ 59 h 123"/>
                <a:gd name="T12" fmla="*/ 32 w 124"/>
                <a:gd name="T13" fmla="*/ 67 h 123"/>
                <a:gd name="T14" fmla="*/ 40 w 124"/>
                <a:gd name="T15" fmla="*/ 89 h 123"/>
                <a:gd name="T16" fmla="*/ 40 w 124"/>
                <a:gd name="T17" fmla="*/ 78 h 123"/>
                <a:gd name="T18" fmla="*/ 40 w 124"/>
                <a:gd name="T19" fmla="*/ 89 h 123"/>
                <a:gd name="T20" fmla="*/ 32 w 124"/>
                <a:gd name="T21" fmla="*/ 71 h 123"/>
                <a:gd name="T22" fmla="*/ 46 w 124"/>
                <a:gd name="T23" fmla="*/ 79 h 123"/>
                <a:gd name="T24" fmla="*/ 62 w 124"/>
                <a:gd name="T25" fmla="*/ 79 h 123"/>
                <a:gd name="T26" fmla="*/ 47 w 124"/>
                <a:gd name="T27" fmla="*/ 71 h 123"/>
                <a:gd name="T28" fmla="*/ 62 w 124"/>
                <a:gd name="T29" fmla="*/ 79 h 123"/>
                <a:gd name="T30" fmla="*/ 47 w 124"/>
                <a:gd name="T31" fmla="*/ 67 h 123"/>
                <a:gd name="T32" fmla="*/ 63 w 124"/>
                <a:gd name="T33" fmla="*/ 59 h 123"/>
                <a:gd name="T34" fmla="*/ 46 w 124"/>
                <a:gd name="T35" fmla="*/ 55 h 123"/>
                <a:gd name="T36" fmla="*/ 64 w 124"/>
                <a:gd name="T37" fmla="*/ 47 h 123"/>
                <a:gd name="T38" fmla="*/ 46 w 124"/>
                <a:gd name="T39" fmla="*/ 55 h 123"/>
                <a:gd name="T40" fmla="*/ 64 w 124"/>
                <a:gd name="T41" fmla="*/ 84 h 123"/>
                <a:gd name="T42" fmla="*/ 75 w 124"/>
                <a:gd name="T43" fmla="*/ 84 h 123"/>
                <a:gd name="T44" fmla="*/ 76 w 124"/>
                <a:gd name="T45" fmla="*/ 79 h 123"/>
                <a:gd name="T46" fmla="*/ 64 w 124"/>
                <a:gd name="T47" fmla="*/ 71 h 123"/>
                <a:gd name="T48" fmla="*/ 76 w 124"/>
                <a:gd name="T49" fmla="*/ 79 h 123"/>
                <a:gd name="T50" fmla="*/ 65 w 124"/>
                <a:gd name="T51" fmla="*/ 67 h 123"/>
                <a:gd name="T52" fmla="*/ 81 w 124"/>
                <a:gd name="T53" fmla="*/ 59 h 123"/>
                <a:gd name="T54" fmla="*/ 90 w 124"/>
                <a:gd name="T55" fmla="*/ 43 h 123"/>
                <a:gd name="T56" fmla="*/ 83 w 124"/>
                <a:gd name="T57" fmla="*/ 50 h 123"/>
                <a:gd name="T58" fmla="*/ 66 w 124"/>
                <a:gd name="T59" fmla="*/ 55 h 123"/>
                <a:gd name="T60" fmla="*/ 77 w 124"/>
                <a:gd name="T61" fmla="*/ 47 h 123"/>
                <a:gd name="T62" fmla="*/ 86 w 124"/>
                <a:gd name="T63" fmla="*/ 38 h 123"/>
                <a:gd name="T64" fmla="*/ 88 w 124"/>
                <a:gd name="T65" fmla="*/ 35 h 123"/>
                <a:gd name="T66" fmla="*/ 90 w 124"/>
                <a:gd name="T67" fmla="*/ 4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" h="123">
                  <a:moveTo>
                    <a:pt x="62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5"/>
                    <a:pt x="27" y="123"/>
                    <a:pt x="62" y="123"/>
                  </a:cubicBezTo>
                  <a:cubicBezTo>
                    <a:pt x="96" y="123"/>
                    <a:pt x="124" y="95"/>
                    <a:pt x="124" y="61"/>
                  </a:cubicBezTo>
                  <a:cubicBezTo>
                    <a:pt x="124" y="27"/>
                    <a:pt x="96" y="0"/>
                    <a:pt x="62" y="0"/>
                  </a:cubicBezTo>
                  <a:close/>
                  <a:moveTo>
                    <a:pt x="26" y="47"/>
                  </a:moveTo>
                  <a:cubicBezTo>
                    <a:pt x="43" y="47"/>
                    <a:pt x="43" y="47"/>
                    <a:pt x="43" y="47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28" y="55"/>
                    <a:pt x="28" y="55"/>
                    <a:pt x="28" y="55"/>
                  </a:cubicBezTo>
                  <a:lnTo>
                    <a:pt x="26" y="47"/>
                  </a:lnTo>
                  <a:close/>
                  <a:moveTo>
                    <a:pt x="29" y="59"/>
                  </a:moveTo>
                  <a:cubicBezTo>
                    <a:pt x="44" y="59"/>
                    <a:pt x="44" y="59"/>
                    <a:pt x="44" y="59"/>
                  </a:cubicBezTo>
                  <a:cubicBezTo>
                    <a:pt x="45" y="67"/>
                    <a:pt x="45" y="67"/>
                    <a:pt x="45" y="67"/>
                  </a:cubicBezTo>
                  <a:cubicBezTo>
                    <a:pt x="32" y="67"/>
                    <a:pt x="32" y="67"/>
                    <a:pt x="32" y="67"/>
                  </a:cubicBezTo>
                  <a:lnTo>
                    <a:pt x="29" y="59"/>
                  </a:lnTo>
                  <a:close/>
                  <a:moveTo>
                    <a:pt x="40" y="89"/>
                  </a:moveTo>
                  <a:cubicBezTo>
                    <a:pt x="37" y="89"/>
                    <a:pt x="35" y="87"/>
                    <a:pt x="35" y="84"/>
                  </a:cubicBezTo>
                  <a:cubicBezTo>
                    <a:pt x="35" y="81"/>
                    <a:pt x="37" y="78"/>
                    <a:pt x="40" y="78"/>
                  </a:cubicBezTo>
                  <a:cubicBezTo>
                    <a:pt x="43" y="78"/>
                    <a:pt x="46" y="81"/>
                    <a:pt x="46" y="84"/>
                  </a:cubicBezTo>
                  <a:cubicBezTo>
                    <a:pt x="46" y="87"/>
                    <a:pt x="43" y="89"/>
                    <a:pt x="40" y="89"/>
                  </a:cubicBezTo>
                  <a:close/>
                  <a:moveTo>
                    <a:pt x="34" y="79"/>
                  </a:moveTo>
                  <a:cubicBezTo>
                    <a:pt x="32" y="71"/>
                    <a:pt x="32" y="71"/>
                    <a:pt x="32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6" y="79"/>
                    <a:pt x="46" y="79"/>
                    <a:pt x="46" y="79"/>
                  </a:cubicBezTo>
                  <a:lnTo>
                    <a:pt x="34" y="79"/>
                  </a:lnTo>
                  <a:close/>
                  <a:moveTo>
                    <a:pt x="62" y="79"/>
                  </a:moveTo>
                  <a:cubicBezTo>
                    <a:pt x="48" y="79"/>
                    <a:pt x="48" y="79"/>
                    <a:pt x="48" y="79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62" y="71"/>
                    <a:pt x="62" y="71"/>
                    <a:pt x="62" y="71"/>
                  </a:cubicBezTo>
                  <a:lnTo>
                    <a:pt x="62" y="79"/>
                  </a:lnTo>
                  <a:close/>
                  <a:moveTo>
                    <a:pt x="62" y="67"/>
                  </a:moveTo>
                  <a:cubicBezTo>
                    <a:pt x="47" y="67"/>
                    <a:pt x="47" y="67"/>
                    <a:pt x="47" y="67"/>
                  </a:cubicBezTo>
                  <a:cubicBezTo>
                    <a:pt x="46" y="59"/>
                    <a:pt x="46" y="59"/>
                    <a:pt x="46" y="59"/>
                  </a:cubicBezTo>
                  <a:cubicBezTo>
                    <a:pt x="63" y="59"/>
                    <a:pt x="63" y="59"/>
                    <a:pt x="63" y="59"/>
                  </a:cubicBezTo>
                  <a:lnTo>
                    <a:pt x="62" y="67"/>
                  </a:lnTo>
                  <a:close/>
                  <a:moveTo>
                    <a:pt x="46" y="55"/>
                  </a:moveTo>
                  <a:cubicBezTo>
                    <a:pt x="46" y="47"/>
                    <a:pt x="46" y="47"/>
                    <a:pt x="46" y="47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5"/>
                    <a:pt x="64" y="55"/>
                    <a:pt x="64" y="55"/>
                  </a:cubicBezTo>
                  <a:lnTo>
                    <a:pt x="46" y="55"/>
                  </a:lnTo>
                  <a:close/>
                  <a:moveTo>
                    <a:pt x="70" y="89"/>
                  </a:moveTo>
                  <a:cubicBezTo>
                    <a:pt x="66" y="89"/>
                    <a:pt x="64" y="87"/>
                    <a:pt x="64" y="84"/>
                  </a:cubicBezTo>
                  <a:cubicBezTo>
                    <a:pt x="64" y="81"/>
                    <a:pt x="66" y="78"/>
                    <a:pt x="70" y="78"/>
                  </a:cubicBezTo>
                  <a:cubicBezTo>
                    <a:pt x="73" y="78"/>
                    <a:pt x="75" y="81"/>
                    <a:pt x="75" y="84"/>
                  </a:cubicBezTo>
                  <a:cubicBezTo>
                    <a:pt x="75" y="87"/>
                    <a:pt x="73" y="89"/>
                    <a:pt x="70" y="89"/>
                  </a:cubicBezTo>
                  <a:close/>
                  <a:moveTo>
                    <a:pt x="76" y="79"/>
                  </a:moveTo>
                  <a:cubicBezTo>
                    <a:pt x="64" y="79"/>
                    <a:pt x="64" y="79"/>
                    <a:pt x="64" y="79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78" y="71"/>
                    <a:pt x="78" y="71"/>
                    <a:pt x="78" y="71"/>
                  </a:cubicBezTo>
                  <a:lnTo>
                    <a:pt x="76" y="79"/>
                  </a:lnTo>
                  <a:close/>
                  <a:moveTo>
                    <a:pt x="78" y="67"/>
                  </a:moveTo>
                  <a:cubicBezTo>
                    <a:pt x="65" y="67"/>
                    <a:pt x="65" y="67"/>
                    <a:pt x="65" y="67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81" y="59"/>
                    <a:pt x="81" y="59"/>
                    <a:pt x="81" y="59"/>
                  </a:cubicBezTo>
                  <a:lnTo>
                    <a:pt x="78" y="67"/>
                  </a:lnTo>
                  <a:close/>
                  <a:moveTo>
                    <a:pt x="90" y="43"/>
                  </a:moveTo>
                  <a:cubicBezTo>
                    <a:pt x="89" y="43"/>
                    <a:pt x="89" y="43"/>
                    <a:pt x="89" y="43"/>
                  </a:cubicBezTo>
                  <a:cubicBezTo>
                    <a:pt x="87" y="47"/>
                    <a:pt x="85" y="48"/>
                    <a:pt x="83" y="50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66" y="55"/>
                    <a:pt x="66" y="55"/>
                    <a:pt x="66" y="55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6"/>
                  </a:cubicBezTo>
                  <a:cubicBezTo>
                    <a:pt x="80" y="43"/>
                    <a:pt x="83" y="41"/>
                    <a:pt x="86" y="38"/>
                  </a:cubicBezTo>
                  <a:cubicBezTo>
                    <a:pt x="86" y="38"/>
                    <a:pt x="86" y="37"/>
                    <a:pt x="87" y="36"/>
                  </a:cubicBezTo>
                  <a:cubicBezTo>
                    <a:pt x="87" y="36"/>
                    <a:pt x="88" y="35"/>
                    <a:pt x="88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98" y="35"/>
                    <a:pt x="98" y="43"/>
                    <a:pt x="90" y="4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6" name="îṣ1îḍè"/>
            <p:cNvSpPr/>
            <p:nvPr/>
          </p:nvSpPr>
          <p:spPr bwMode="auto">
            <a:xfrm>
              <a:off x="5793060" y="3927769"/>
              <a:ext cx="504493" cy="495942"/>
            </a:xfrm>
            <a:custGeom>
              <a:avLst/>
              <a:gdLst>
                <a:gd name="T0" fmla="*/ 0 w 199"/>
                <a:gd name="T1" fmla="*/ 98 h 196"/>
                <a:gd name="T2" fmla="*/ 199 w 199"/>
                <a:gd name="T3" fmla="*/ 98 h 196"/>
                <a:gd name="T4" fmla="*/ 79 w 199"/>
                <a:gd name="T5" fmla="*/ 56 h 196"/>
                <a:gd name="T6" fmla="*/ 91 w 199"/>
                <a:gd name="T7" fmla="*/ 38 h 196"/>
                <a:gd name="T8" fmla="*/ 118 w 199"/>
                <a:gd name="T9" fmla="*/ 59 h 196"/>
                <a:gd name="T10" fmla="*/ 95 w 199"/>
                <a:gd name="T11" fmla="*/ 73 h 196"/>
                <a:gd name="T12" fmla="*/ 79 w 199"/>
                <a:gd name="T13" fmla="*/ 56 h 196"/>
                <a:gd name="T14" fmla="*/ 81 w 199"/>
                <a:gd name="T15" fmla="*/ 137 h 196"/>
                <a:gd name="T16" fmla="*/ 47 w 199"/>
                <a:gd name="T17" fmla="*/ 131 h 196"/>
                <a:gd name="T18" fmla="*/ 53 w 199"/>
                <a:gd name="T19" fmla="*/ 110 h 196"/>
                <a:gd name="T20" fmla="*/ 76 w 199"/>
                <a:gd name="T21" fmla="*/ 111 h 196"/>
                <a:gd name="T22" fmla="*/ 90 w 199"/>
                <a:gd name="T23" fmla="*/ 112 h 196"/>
                <a:gd name="T24" fmla="*/ 45 w 199"/>
                <a:gd name="T25" fmla="*/ 83 h 196"/>
                <a:gd name="T26" fmla="*/ 65 w 199"/>
                <a:gd name="T27" fmla="*/ 65 h 196"/>
                <a:gd name="T28" fmla="*/ 109 w 199"/>
                <a:gd name="T29" fmla="*/ 94 h 196"/>
                <a:gd name="T30" fmla="*/ 90 w 199"/>
                <a:gd name="T31" fmla="*/ 112 h 196"/>
                <a:gd name="T32" fmla="*/ 141 w 199"/>
                <a:gd name="T33" fmla="*/ 121 h 196"/>
                <a:gd name="T34" fmla="*/ 126 w 199"/>
                <a:gd name="T35" fmla="*/ 146 h 196"/>
                <a:gd name="T36" fmla="*/ 149 w 199"/>
                <a:gd name="T37" fmla="*/ 86 h 196"/>
                <a:gd name="T38" fmla="*/ 143 w 199"/>
                <a:gd name="T39" fmla="*/ 115 h 196"/>
                <a:gd name="T40" fmla="*/ 144 w 199"/>
                <a:gd name="T41" fmla="*/ 115 h 196"/>
                <a:gd name="T42" fmla="*/ 142 w 199"/>
                <a:gd name="T43" fmla="*/ 122 h 196"/>
                <a:gd name="T44" fmla="*/ 144 w 199"/>
                <a:gd name="T45" fmla="*/ 127 h 196"/>
                <a:gd name="T46" fmla="*/ 144 w 199"/>
                <a:gd name="T47" fmla="*/ 127 h 196"/>
                <a:gd name="T48" fmla="*/ 143 w 199"/>
                <a:gd name="T49" fmla="*/ 127 h 196"/>
                <a:gd name="T50" fmla="*/ 142 w 199"/>
                <a:gd name="T51" fmla="*/ 125 h 196"/>
                <a:gd name="T52" fmla="*/ 142 w 199"/>
                <a:gd name="T53" fmla="*/ 125 h 196"/>
                <a:gd name="T54" fmla="*/ 147 w 199"/>
                <a:gd name="T55" fmla="*/ 113 h 196"/>
                <a:gd name="T56" fmla="*/ 147 w 199"/>
                <a:gd name="T57" fmla="*/ 113 h 196"/>
                <a:gd name="T58" fmla="*/ 148 w 199"/>
                <a:gd name="T59" fmla="*/ 113 h 196"/>
                <a:gd name="T60" fmla="*/ 149 w 199"/>
                <a:gd name="T61" fmla="*/ 112 h 196"/>
                <a:gd name="T62" fmla="*/ 150 w 199"/>
                <a:gd name="T63" fmla="*/ 112 h 196"/>
                <a:gd name="T64" fmla="*/ 150 w 199"/>
                <a:gd name="T65" fmla="*/ 113 h 196"/>
                <a:gd name="T66" fmla="*/ 147 w 199"/>
                <a:gd name="T67" fmla="*/ 132 h 196"/>
                <a:gd name="T68" fmla="*/ 147 w 199"/>
                <a:gd name="T69" fmla="*/ 132 h 196"/>
                <a:gd name="T70" fmla="*/ 146 w 199"/>
                <a:gd name="T71" fmla="*/ 131 h 196"/>
                <a:gd name="T72" fmla="*/ 145 w 199"/>
                <a:gd name="T73" fmla="*/ 129 h 196"/>
                <a:gd name="T74" fmla="*/ 146 w 199"/>
                <a:gd name="T75" fmla="*/ 129 h 196"/>
                <a:gd name="T76" fmla="*/ 153 w 199"/>
                <a:gd name="T77" fmla="*/ 112 h 196"/>
                <a:gd name="T78" fmla="*/ 153 w 199"/>
                <a:gd name="T79" fmla="*/ 112 h 196"/>
                <a:gd name="T80" fmla="*/ 153 w 199"/>
                <a:gd name="T81" fmla="*/ 111 h 196"/>
                <a:gd name="T82" fmla="*/ 155 w 199"/>
                <a:gd name="T83" fmla="*/ 110 h 196"/>
                <a:gd name="T84" fmla="*/ 156 w 199"/>
                <a:gd name="T85" fmla="*/ 110 h 196"/>
                <a:gd name="T86" fmla="*/ 157 w 199"/>
                <a:gd name="T87" fmla="*/ 111 h 196"/>
                <a:gd name="T88" fmla="*/ 147 w 199"/>
                <a:gd name="T89" fmla="*/ 132 h 196"/>
                <a:gd name="T90" fmla="*/ 151 w 199"/>
                <a:gd name="T91" fmla="*/ 138 h 196"/>
                <a:gd name="T92" fmla="*/ 150 w 199"/>
                <a:gd name="T93" fmla="*/ 138 h 196"/>
                <a:gd name="T94" fmla="*/ 150 w 199"/>
                <a:gd name="T95" fmla="*/ 137 h 196"/>
                <a:gd name="T96" fmla="*/ 149 w 199"/>
                <a:gd name="T97" fmla="*/ 135 h 196"/>
                <a:gd name="T98" fmla="*/ 149 w 199"/>
                <a:gd name="T99" fmla="*/ 134 h 196"/>
                <a:gd name="T100" fmla="*/ 159 w 199"/>
                <a:gd name="T101" fmla="*/ 111 h 196"/>
                <a:gd name="T102" fmla="*/ 159 w 199"/>
                <a:gd name="T103" fmla="*/ 110 h 196"/>
                <a:gd name="T104" fmla="*/ 159 w 199"/>
                <a:gd name="T105" fmla="*/ 109 h 196"/>
                <a:gd name="T106" fmla="*/ 162 w 199"/>
                <a:gd name="T107" fmla="*/ 107 h 196"/>
                <a:gd name="T108" fmla="*/ 163 w 199"/>
                <a:gd name="T109" fmla="*/ 108 h 196"/>
                <a:gd name="T110" fmla="*/ 164 w 199"/>
                <a:gd name="T111" fmla="*/ 108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9" h="196">
                  <a:moveTo>
                    <a:pt x="99" y="0"/>
                  </a:moveTo>
                  <a:cubicBezTo>
                    <a:pt x="44" y="0"/>
                    <a:pt x="0" y="44"/>
                    <a:pt x="0" y="98"/>
                  </a:cubicBezTo>
                  <a:cubicBezTo>
                    <a:pt x="0" y="152"/>
                    <a:pt x="44" y="196"/>
                    <a:pt x="99" y="196"/>
                  </a:cubicBezTo>
                  <a:cubicBezTo>
                    <a:pt x="154" y="196"/>
                    <a:pt x="199" y="152"/>
                    <a:pt x="199" y="98"/>
                  </a:cubicBezTo>
                  <a:cubicBezTo>
                    <a:pt x="199" y="44"/>
                    <a:pt x="154" y="0"/>
                    <a:pt x="99" y="0"/>
                  </a:cubicBezTo>
                  <a:close/>
                  <a:moveTo>
                    <a:pt x="79" y="56"/>
                  </a:moveTo>
                  <a:cubicBezTo>
                    <a:pt x="81" y="44"/>
                    <a:pt x="81" y="44"/>
                    <a:pt x="81" y="44"/>
                  </a:cubicBezTo>
                  <a:cubicBezTo>
                    <a:pt x="81" y="38"/>
                    <a:pt x="86" y="36"/>
                    <a:pt x="91" y="38"/>
                  </a:cubicBezTo>
                  <a:cubicBezTo>
                    <a:pt x="115" y="48"/>
                    <a:pt x="115" y="48"/>
                    <a:pt x="115" y="48"/>
                  </a:cubicBezTo>
                  <a:cubicBezTo>
                    <a:pt x="120" y="50"/>
                    <a:pt x="121" y="55"/>
                    <a:pt x="118" y="59"/>
                  </a:cubicBezTo>
                  <a:cubicBezTo>
                    <a:pt x="109" y="70"/>
                    <a:pt x="109" y="70"/>
                    <a:pt x="109" y="70"/>
                  </a:cubicBezTo>
                  <a:cubicBezTo>
                    <a:pt x="106" y="74"/>
                    <a:pt x="99" y="75"/>
                    <a:pt x="95" y="73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2" y="67"/>
                    <a:pt x="78" y="61"/>
                    <a:pt x="79" y="56"/>
                  </a:cubicBezTo>
                  <a:close/>
                  <a:moveTo>
                    <a:pt x="83" y="124"/>
                  </a:moveTo>
                  <a:cubicBezTo>
                    <a:pt x="81" y="137"/>
                    <a:pt x="81" y="137"/>
                    <a:pt x="81" y="137"/>
                  </a:cubicBezTo>
                  <a:cubicBezTo>
                    <a:pt x="80" y="142"/>
                    <a:pt x="75" y="144"/>
                    <a:pt x="71" y="142"/>
                  </a:cubicBezTo>
                  <a:cubicBezTo>
                    <a:pt x="47" y="131"/>
                    <a:pt x="47" y="131"/>
                    <a:pt x="47" y="131"/>
                  </a:cubicBezTo>
                  <a:cubicBezTo>
                    <a:pt x="42" y="129"/>
                    <a:pt x="41" y="124"/>
                    <a:pt x="44" y="120"/>
                  </a:cubicBezTo>
                  <a:cubicBezTo>
                    <a:pt x="53" y="110"/>
                    <a:pt x="53" y="110"/>
                    <a:pt x="53" y="110"/>
                  </a:cubicBezTo>
                  <a:cubicBezTo>
                    <a:pt x="56" y="106"/>
                    <a:pt x="63" y="105"/>
                    <a:pt x="67" y="107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80" y="113"/>
                    <a:pt x="84" y="119"/>
                    <a:pt x="83" y="124"/>
                  </a:cubicBezTo>
                  <a:close/>
                  <a:moveTo>
                    <a:pt x="90" y="112"/>
                  </a:moveTo>
                  <a:cubicBezTo>
                    <a:pt x="50" y="96"/>
                    <a:pt x="50" y="96"/>
                    <a:pt x="50" y="96"/>
                  </a:cubicBezTo>
                  <a:cubicBezTo>
                    <a:pt x="45" y="93"/>
                    <a:pt x="43" y="88"/>
                    <a:pt x="45" y="83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54" y="65"/>
                    <a:pt x="60" y="63"/>
                    <a:pt x="65" y="65"/>
                  </a:cubicBezTo>
                  <a:cubicBezTo>
                    <a:pt x="104" y="81"/>
                    <a:pt x="104" y="81"/>
                    <a:pt x="104" y="81"/>
                  </a:cubicBezTo>
                  <a:cubicBezTo>
                    <a:pt x="109" y="84"/>
                    <a:pt x="111" y="89"/>
                    <a:pt x="109" y="94"/>
                  </a:cubicBezTo>
                  <a:cubicBezTo>
                    <a:pt x="103" y="107"/>
                    <a:pt x="103" y="107"/>
                    <a:pt x="103" y="107"/>
                  </a:cubicBezTo>
                  <a:cubicBezTo>
                    <a:pt x="101" y="112"/>
                    <a:pt x="95" y="114"/>
                    <a:pt x="90" y="112"/>
                  </a:cubicBezTo>
                  <a:close/>
                  <a:moveTo>
                    <a:pt x="141" y="121"/>
                  </a:moveTo>
                  <a:cubicBezTo>
                    <a:pt x="141" y="121"/>
                    <a:pt x="141" y="121"/>
                    <a:pt x="141" y="121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26" y="146"/>
                    <a:pt x="126" y="146"/>
                    <a:pt x="126" y="146"/>
                  </a:cubicBezTo>
                  <a:cubicBezTo>
                    <a:pt x="110" y="139"/>
                    <a:pt x="102" y="121"/>
                    <a:pt x="108" y="105"/>
                  </a:cubicBezTo>
                  <a:cubicBezTo>
                    <a:pt x="114" y="89"/>
                    <a:pt x="133" y="81"/>
                    <a:pt x="149" y="86"/>
                  </a:cubicBezTo>
                  <a:cubicBezTo>
                    <a:pt x="139" y="113"/>
                    <a:pt x="139" y="113"/>
                    <a:pt x="139" y="113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6" y="115"/>
                    <a:pt x="147" y="118"/>
                    <a:pt x="146" y="119"/>
                  </a:cubicBezTo>
                  <a:cubicBezTo>
                    <a:pt x="145" y="121"/>
                    <a:pt x="143" y="122"/>
                    <a:pt x="142" y="122"/>
                  </a:cubicBezTo>
                  <a:cubicBezTo>
                    <a:pt x="142" y="122"/>
                    <a:pt x="141" y="121"/>
                    <a:pt x="141" y="121"/>
                  </a:cubicBezTo>
                  <a:close/>
                  <a:moveTo>
                    <a:pt x="144" y="127"/>
                  </a:moveTo>
                  <a:cubicBezTo>
                    <a:pt x="144" y="127"/>
                    <a:pt x="144" y="127"/>
                    <a:pt x="144" y="127"/>
                  </a:cubicBezTo>
                  <a:cubicBezTo>
                    <a:pt x="144" y="127"/>
                    <a:pt x="144" y="127"/>
                    <a:pt x="144" y="127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2" y="125"/>
                    <a:pt x="142" y="125"/>
                    <a:pt x="142" y="125"/>
                  </a:cubicBezTo>
                  <a:cubicBezTo>
                    <a:pt x="142" y="125"/>
                    <a:pt x="142" y="125"/>
                    <a:pt x="142" y="125"/>
                  </a:cubicBezTo>
                  <a:cubicBezTo>
                    <a:pt x="142" y="125"/>
                    <a:pt x="142" y="125"/>
                    <a:pt x="142" y="125"/>
                  </a:cubicBezTo>
                  <a:cubicBezTo>
                    <a:pt x="142" y="125"/>
                    <a:pt x="142" y="125"/>
                    <a:pt x="142" y="125"/>
                  </a:cubicBezTo>
                  <a:cubicBezTo>
                    <a:pt x="143" y="125"/>
                    <a:pt x="143" y="125"/>
                    <a:pt x="143" y="125"/>
                  </a:cubicBezTo>
                  <a:cubicBezTo>
                    <a:pt x="151" y="122"/>
                    <a:pt x="147" y="113"/>
                    <a:pt x="147" y="113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8" y="113"/>
                    <a:pt x="148" y="113"/>
                    <a:pt x="148" y="113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50" y="112"/>
                    <a:pt x="150" y="112"/>
                    <a:pt x="150" y="112"/>
                  </a:cubicBezTo>
                  <a:cubicBezTo>
                    <a:pt x="150" y="112"/>
                    <a:pt x="150" y="112"/>
                    <a:pt x="150" y="112"/>
                  </a:cubicBezTo>
                  <a:cubicBezTo>
                    <a:pt x="150" y="112"/>
                    <a:pt x="150" y="112"/>
                    <a:pt x="150" y="112"/>
                  </a:cubicBezTo>
                  <a:cubicBezTo>
                    <a:pt x="150" y="113"/>
                    <a:pt x="150" y="113"/>
                    <a:pt x="150" y="113"/>
                  </a:cubicBezTo>
                  <a:cubicBezTo>
                    <a:pt x="155" y="124"/>
                    <a:pt x="144" y="127"/>
                    <a:pt x="144" y="127"/>
                  </a:cubicBezTo>
                  <a:close/>
                  <a:moveTo>
                    <a:pt x="147" y="132"/>
                  </a:moveTo>
                  <a:cubicBezTo>
                    <a:pt x="147" y="132"/>
                    <a:pt x="147" y="132"/>
                    <a:pt x="147" y="132"/>
                  </a:cubicBezTo>
                  <a:cubicBezTo>
                    <a:pt x="147" y="132"/>
                    <a:pt x="147" y="132"/>
                    <a:pt x="147" y="132"/>
                  </a:cubicBezTo>
                  <a:cubicBezTo>
                    <a:pt x="146" y="132"/>
                    <a:pt x="146" y="132"/>
                    <a:pt x="146" y="132"/>
                  </a:cubicBezTo>
                  <a:cubicBezTo>
                    <a:pt x="146" y="131"/>
                    <a:pt x="146" y="131"/>
                    <a:pt x="146" y="131"/>
                  </a:cubicBezTo>
                  <a:cubicBezTo>
                    <a:pt x="146" y="130"/>
                    <a:pt x="146" y="130"/>
                    <a:pt x="146" y="130"/>
                  </a:cubicBezTo>
                  <a:cubicBezTo>
                    <a:pt x="145" y="129"/>
                    <a:pt x="145" y="129"/>
                    <a:pt x="145" y="129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57" y="124"/>
                    <a:pt x="153" y="112"/>
                    <a:pt x="153" y="112"/>
                  </a:cubicBezTo>
                  <a:cubicBezTo>
                    <a:pt x="153" y="112"/>
                    <a:pt x="153" y="112"/>
                    <a:pt x="153" y="112"/>
                  </a:cubicBezTo>
                  <a:cubicBezTo>
                    <a:pt x="153" y="112"/>
                    <a:pt x="153" y="112"/>
                    <a:pt x="153" y="112"/>
                  </a:cubicBezTo>
                  <a:cubicBezTo>
                    <a:pt x="153" y="111"/>
                    <a:pt x="153" y="111"/>
                    <a:pt x="153" y="111"/>
                  </a:cubicBezTo>
                  <a:cubicBezTo>
                    <a:pt x="153" y="111"/>
                    <a:pt x="153" y="111"/>
                    <a:pt x="153" y="111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6" y="111"/>
                    <a:pt x="156" y="111"/>
                    <a:pt x="156" y="111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61" y="126"/>
                    <a:pt x="148" y="132"/>
                    <a:pt x="148" y="132"/>
                  </a:cubicBezTo>
                  <a:lnTo>
                    <a:pt x="147" y="132"/>
                  </a:lnTo>
                  <a:close/>
                  <a:moveTo>
                    <a:pt x="151" y="138"/>
                  </a:moveTo>
                  <a:cubicBezTo>
                    <a:pt x="151" y="138"/>
                    <a:pt x="151" y="138"/>
                    <a:pt x="151" y="138"/>
                  </a:cubicBezTo>
                  <a:cubicBezTo>
                    <a:pt x="150" y="138"/>
                    <a:pt x="150" y="138"/>
                    <a:pt x="150" y="138"/>
                  </a:cubicBezTo>
                  <a:cubicBezTo>
                    <a:pt x="150" y="138"/>
                    <a:pt x="150" y="138"/>
                    <a:pt x="150" y="138"/>
                  </a:cubicBezTo>
                  <a:cubicBezTo>
                    <a:pt x="150" y="138"/>
                    <a:pt x="150" y="138"/>
                    <a:pt x="150" y="138"/>
                  </a:cubicBezTo>
                  <a:cubicBezTo>
                    <a:pt x="150" y="137"/>
                    <a:pt x="150" y="137"/>
                    <a:pt x="150" y="137"/>
                  </a:cubicBezTo>
                  <a:cubicBezTo>
                    <a:pt x="149" y="135"/>
                    <a:pt x="149" y="135"/>
                    <a:pt x="149" y="135"/>
                  </a:cubicBezTo>
                  <a:cubicBezTo>
                    <a:pt x="149" y="135"/>
                    <a:pt x="149" y="135"/>
                    <a:pt x="149" y="135"/>
                  </a:cubicBezTo>
                  <a:cubicBezTo>
                    <a:pt x="149" y="134"/>
                    <a:pt x="149" y="134"/>
                    <a:pt x="149" y="134"/>
                  </a:cubicBezTo>
                  <a:cubicBezTo>
                    <a:pt x="149" y="134"/>
                    <a:pt x="149" y="134"/>
                    <a:pt x="149" y="134"/>
                  </a:cubicBezTo>
                  <a:cubicBezTo>
                    <a:pt x="149" y="134"/>
                    <a:pt x="149" y="134"/>
                    <a:pt x="149" y="134"/>
                  </a:cubicBezTo>
                  <a:cubicBezTo>
                    <a:pt x="162" y="126"/>
                    <a:pt x="159" y="111"/>
                    <a:pt x="159" y="11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9" y="109"/>
                    <a:pt x="159" y="109"/>
                    <a:pt x="159" y="109"/>
                  </a:cubicBezTo>
                  <a:cubicBezTo>
                    <a:pt x="159" y="109"/>
                    <a:pt x="159" y="109"/>
                    <a:pt x="159" y="109"/>
                  </a:cubicBezTo>
                  <a:cubicBezTo>
                    <a:pt x="162" y="107"/>
                    <a:pt x="162" y="107"/>
                    <a:pt x="162" y="107"/>
                  </a:cubicBezTo>
                  <a:cubicBezTo>
                    <a:pt x="162" y="107"/>
                    <a:pt x="162" y="107"/>
                    <a:pt x="162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4" y="108"/>
                    <a:pt x="164" y="108"/>
                    <a:pt x="164" y="108"/>
                  </a:cubicBezTo>
                  <a:cubicBezTo>
                    <a:pt x="167" y="129"/>
                    <a:pt x="151" y="138"/>
                    <a:pt x="151" y="138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7" name="iśľïḋe"/>
            <p:cNvSpPr/>
            <p:nvPr/>
          </p:nvSpPr>
          <p:spPr bwMode="auto">
            <a:xfrm>
              <a:off x="4749871" y="1951330"/>
              <a:ext cx="47640" cy="45197"/>
            </a:xfrm>
            <a:prstGeom prst="ellipse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8" name="îš1îde"/>
            <p:cNvSpPr/>
            <p:nvPr/>
          </p:nvSpPr>
          <p:spPr bwMode="auto">
            <a:xfrm>
              <a:off x="4637490" y="2034394"/>
              <a:ext cx="74514" cy="70849"/>
            </a:xfrm>
            <a:custGeom>
              <a:avLst/>
              <a:gdLst>
                <a:gd name="T0" fmla="*/ 10 w 29"/>
                <a:gd name="T1" fmla="*/ 3 h 28"/>
                <a:gd name="T2" fmla="*/ 3 w 29"/>
                <a:gd name="T3" fmla="*/ 19 h 28"/>
                <a:gd name="T4" fmla="*/ 20 w 29"/>
                <a:gd name="T5" fmla="*/ 26 h 28"/>
                <a:gd name="T6" fmla="*/ 26 w 29"/>
                <a:gd name="T7" fmla="*/ 9 h 28"/>
                <a:gd name="T8" fmla="*/ 10 w 29"/>
                <a:gd name="T9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3"/>
                  </a:moveTo>
                  <a:cubicBezTo>
                    <a:pt x="3" y="5"/>
                    <a:pt x="0" y="13"/>
                    <a:pt x="3" y="19"/>
                  </a:cubicBezTo>
                  <a:cubicBezTo>
                    <a:pt x="6" y="25"/>
                    <a:pt x="13" y="28"/>
                    <a:pt x="20" y="26"/>
                  </a:cubicBezTo>
                  <a:cubicBezTo>
                    <a:pt x="26" y="23"/>
                    <a:pt x="29" y="16"/>
                    <a:pt x="26" y="9"/>
                  </a:cubicBezTo>
                  <a:cubicBezTo>
                    <a:pt x="24" y="3"/>
                    <a:pt x="16" y="0"/>
                    <a:pt x="10" y="3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9" name="ïṥļîḍé"/>
            <p:cNvSpPr/>
            <p:nvPr/>
          </p:nvSpPr>
          <p:spPr bwMode="auto">
            <a:xfrm>
              <a:off x="4505565" y="1829177"/>
              <a:ext cx="416543" cy="407992"/>
            </a:xfrm>
            <a:custGeom>
              <a:avLst/>
              <a:gdLst>
                <a:gd name="T0" fmla="*/ 0 w 164"/>
                <a:gd name="T1" fmla="*/ 80 h 161"/>
                <a:gd name="T2" fmla="*/ 164 w 164"/>
                <a:gd name="T3" fmla="*/ 80 h 161"/>
                <a:gd name="T4" fmla="*/ 99 w 164"/>
                <a:gd name="T5" fmla="*/ 105 h 161"/>
                <a:gd name="T6" fmla="*/ 94 w 164"/>
                <a:gd name="T7" fmla="*/ 112 h 161"/>
                <a:gd name="T8" fmla="*/ 83 w 164"/>
                <a:gd name="T9" fmla="*/ 112 h 161"/>
                <a:gd name="T10" fmla="*/ 84 w 164"/>
                <a:gd name="T11" fmla="*/ 122 h 161"/>
                <a:gd name="T12" fmla="*/ 77 w 164"/>
                <a:gd name="T13" fmla="*/ 127 h 161"/>
                <a:gd name="T14" fmla="*/ 71 w 164"/>
                <a:gd name="T15" fmla="*/ 120 h 161"/>
                <a:gd name="T16" fmla="*/ 63 w 164"/>
                <a:gd name="T17" fmla="*/ 121 h 161"/>
                <a:gd name="T18" fmla="*/ 58 w 164"/>
                <a:gd name="T19" fmla="*/ 127 h 161"/>
                <a:gd name="T20" fmla="*/ 50 w 164"/>
                <a:gd name="T21" fmla="*/ 123 h 161"/>
                <a:gd name="T22" fmla="*/ 49 w 164"/>
                <a:gd name="T23" fmla="*/ 111 h 161"/>
                <a:gd name="T24" fmla="*/ 40 w 164"/>
                <a:gd name="T25" fmla="*/ 112 h 161"/>
                <a:gd name="T26" fmla="*/ 35 w 164"/>
                <a:gd name="T27" fmla="*/ 106 h 161"/>
                <a:gd name="T28" fmla="*/ 40 w 164"/>
                <a:gd name="T29" fmla="*/ 100 h 161"/>
                <a:gd name="T30" fmla="*/ 41 w 164"/>
                <a:gd name="T31" fmla="*/ 92 h 161"/>
                <a:gd name="T32" fmla="*/ 34 w 164"/>
                <a:gd name="T33" fmla="*/ 86 h 161"/>
                <a:gd name="T34" fmla="*/ 39 w 164"/>
                <a:gd name="T35" fmla="*/ 79 h 161"/>
                <a:gd name="T36" fmla="*/ 50 w 164"/>
                <a:gd name="T37" fmla="*/ 79 h 161"/>
                <a:gd name="T38" fmla="*/ 49 w 164"/>
                <a:gd name="T39" fmla="*/ 68 h 161"/>
                <a:gd name="T40" fmla="*/ 56 w 164"/>
                <a:gd name="T41" fmla="*/ 64 h 161"/>
                <a:gd name="T42" fmla="*/ 62 w 164"/>
                <a:gd name="T43" fmla="*/ 71 h 161"/>
                <a:gd name="T44" fmla="*/ 70 w 164"/>
                <a:gd name="T45" fmla="*/ 71 h 161"/>
                <a:gd name="T46" fmla="*/ 75 w 164"/>
                <a:gd name="T47" fmla="*/ 63 h 161"/>
                <a:gd name="T48" fmla="*/ 83 w 164"/>
                <a:gd name="T49" fmla="*/ 68 h 161"/>
                <a:gd name="T50" fmla="*/ 83 w 164"/>
                <a:gd name="T51" fmla="*/ 79 h 161"/>
                <a:gd name="T52" fmla="*/ 93 w 164"/>
                <a:gd name="T53" fmla="*/ 78 h 161"/>
                <a:gd name="T54" fmla="*/ 99 w 164"/>
                <a:gd name="T55" fmla="*/ 85 h 161"/>
                <a:gd name="T56" fmla="*/ 92 w 164"/>
                <a:gd name="T57" fmla="*/ 91 h 161"/>
                <a:gd name="T58" fmla="*/ 92 w 164"/>
                <a:gd name="T59" fmla="*/ 99 h 161"/>
                <a:gd name="T60" fmla="*/ 99 w 164"/>
                <a:gd name="T61" fmla="*/ 105 h 161"/>
                <a:gd name="T62" fmla="*/ 123 w 164"/>
                <a:gd name="T63" fmla="*/ 61 h 161"/>
                <a:gd name="T64" fmla="*/ 121 w 164"/>
                <a:gd name="T65" fmla="*/ 66 h 161"/>
                <a:gd name="T66" fmla="*/ 124 w 164"/>
                <a:gd name="T67" fmla="*/ 72 h 161"/>
                <a:gd name="T68" fmla="*/ 119 w 164"/>
                <a:gd name="T69" fmla="*/ 75 h 161"/>
                <a:gd name="T70" fmla="*/ 111 w 164"/>
                <a:gd name="T71" fmla="*/ 73 h 161"/>
                <a:gd name="T72" fmla="*/ 109 w 164"/>
                <a:gd name="T73" fmla="*/ 80 h 161"/>
                <a:gd name="T74" fmla="*/ 103 w 164"/>
                <a:gd name="T75" fmla="*/ 81 h 161"/>
                <a:gd name="T76" fmla="*/ 101 w 164"/>
                <a:gd name="T77" fmla="*/ 75 h 161"/>
                <a:gd name="T78" fmla="*/ 96 w 164"/>
                <a:gd name="T79" fmla="*/ 73 h 161"/>
                <a:gd name="T80" fmla="*/ 90 w 164"/>
                <a:gd name="T81" fmla="*/ 76 h 161"/>
                <a:gd name="T82" fmla="*/ 87 w 164"/>
                <a:gd name="T83" fmla="*/ 70 h 161"/>
                <a:gd name="T84" fmla="*/ 89 w 164"/>
                <a:gd name="T85" fmla="*/ 63 h 161"/>
                <a:gd name="T86" fmla="*/ 83 w 164"/>
                <a:gd name="T87" fmla="*/ 61 h 161"/>
                <a:gd name="T88" fmla="*/ 81 w 164"/>
                <a:gd name="T89" fmla="*/ 55 h 161"/>
                <a:gd name="T90" fmla="*/ 87 w 164"/>
                <a:gd name="T91" fmla="*/ 53 h 161"/>
                <a:gd name="T92" fmla="*/ 90 w 164"/>
                <a:gd name="T93" fmla="*/ 48 h 161"/>
                <a:gd name="T94" fmla="*/ 87 w 164"/>
                <a:gd name="T95" fmla="*/ 42 h 161"/>
                <a:gd name="T96" fmla="*/ 92 w 164"/>
                <a:gd name="T97" fmla="*/ 39 h 161"/>
                <a:gd name="T98" fmla="*/ 99 w 164"/>
                <a:gd name="T99" fmla="*/ 42 h 161"/>
                <a:gd name="T100" fmla="*/ 102 w 164"/>
                <a:gd name="T101" fmla="*/ 34 h 161"/>
                <a:gd name="T102" fmla="*/ 108 w 164"/>
                <a:gd name="T103" fmla="*/ 33 h 161"/>
                <a:gd name="T104" fmla="*/ 110 w 164"/>
                <a:gd name="T105" fmla="*/ 40 h 161"/>
                <a:gd name="T106" fmla="*/ 114 w 164"/>
                <a:gd name="T107" fmla="*/ 42 h 161"/>
                <a:gd name="T108" fmla="*/ 120 w 164"/>
                <a:gd name="T109" fmla="*/ 38 h 161"/>
                <a:gd name="T110" fmla="*/ 124 w 164"/>
                <a:gd name="T111" fmla="*/ 44 h 161"/>
                <a:gd name="T112" fmla="*/ 121 w 164"/>
                <a:gd name="T113" fmla="*/ 51 h 161"/>
                <a:gd name="T114" fmla="*/ 128 w 164"/>
                <a:gd name="T115" fmla="*/ 53 h 161"/>
                <a:gd name="T116" fmla="*/ 130 w 164"/>
                <a:gd name="T117" fmla="*/ 5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4" h="161">
                  <a:moveTo>
                    <a:pt x="82" y="0"/>
                  </a:moveTo>
                  <a:cubicBezTo>
                    <a:pt x="37" y="0"/>
                    <a:pt x="0" y="36"/>
                    <a:pt x="0" y="80"/>
                  </a:cubicBezTo>
                  <a:cubicBezTo>
                    <a:pt x="0" y="125"/>
                    <a:pt x="37" y="161"/>
                    <a:pt x="82" y="161"/>
                  </a:cubicBezTo>
                  <a:cubicBezTo>
                    <a:pt x="127" y="161"/>
                    <a:pt x="164" y="125"/>
                    <a:pt x="164" y="80"/>
                  </a:cubicBezTo>
                  <a:cubicBezTo>
                    <a:pt x="164" y="36"/>
                    <a:pt x="127" y="0"/>
                    <a:pt x="82" y="0"/>
                  </a:cubicBezTo>
                  <a:close/>
                  <a:moveTo>
                    <a:pt x="99" y="105"/>
                  </a:moveTo>
                  <a:cubicBezTo>
                    <a:pt x="97" y="110"/>
                    <a:pt x="97" y="110"/>
                    <a:pt x="97" y="110"/>
                  </a:cubicBezTo>
                  <a:cubicBezTo>
                    <a:pt x="95" y="112"/>
                    <a:pt x="94" y="112"/>
                    <a:pt x="94" y="112"/>
                  </a:cubicBezTo>
                  <a:cubicBezTo>
                    <a:pt x="87" y="110"/>
                    <a:pt x="87" y="110"/>
                    <a:pt x="87" y="110"/>
                  </a:cubicBezTo>
                  <a:cubicBezTo>
                    <a:pt x="85" y="109"/>
                    <a:pt x="83" y="112"/>
                    <a:pt x="83" y="112"/>
                  </a:cubicBezTo>
                  <a:cubicBezTo>
                    <a:pt x="81" y="114"/>
                    <a:pt x="82" y="116"/>
                    <a:pt x="82" y="116"/>
                  </a:cubicBezTo>
                  <a:cubicBezTo>
                    <a:pt x="84" y="122"/>
                    <a:pt x="84" y="122"/>
                    <a:pt x="84" y="122"/>
                  </a:cubicBezTo>
                  <a:cubicBezTo>
                    <a:pt x="84" y="123"/>
                    <a:pt x="83" y="124"/>
                    <a:pt x="83" y="124"/>
                  </a:cubicBezTo>
                  <a:cubicBezTo>
                    <a:pt x="77" y="127"/>
                    <a:pt x="77" y="127"/>
                    <a:pt x="77" y="127"/>
                  </a:cubicBezTo>
                  <a:cubicBezTo>
                    <a:pt x="75" y="128"/>
                    <a:pt x="74" y="126"/>
                    <a:pt x="74" y="126"/>
                  </a:cubicBezTo>
                  <a:cubicBezTo>
                    <a:pt x="71" y="120"/>
                    <a:pt x="71" y="120"/>
                    <a:pt x="71" y="120"/>
                  </a:cubicBezTo>
                  <a:cubicBezTo>
                    <a:pt x="70" y="118"/>
                    <a:pt x="67" y="119"/>
                    <a:pt x="67" y="119"/>
                  </a:cubicBezTo>
                  <a:cubicBezTo>
                    <a:pt x="64" y="119"/>
                    <a:pt x="63" y="121"/>
                    <a:pt x="63" y="121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59" y="127"/>
                    <a:pt x="58" y="127"/>
                    <a:pt x="58" y="127"/>
                  </a:cubicBezTo>
                  <a:cubicBezTo>
                    <a:pt x="51" y="125"/>
                    <a:pt x="51" y="125"/>
                    <a:pt x="51" y="125"/>
                  </a:cubicBezTo>
                  <a:cubicBezTo>
                    <a:pt x="49" y="124"/>
                    <a:pt x="50" y="123"/>
                    <a:pt x="50" y="123"/>
                  </a:cubicBezTo>
                  <a:cubicBezTo>
                    <a:pt x="52" y="114"/>
                    <a:pt x="52" y="114"/>
                    <a:pt x="52" y="114"/>
                  </a:cubicBezTo>
                  <a:cubicBezTo>
                    <a:pt x="52" y="113"/>
                    <a:pt x="49" y="111"/>
                    <a:pt x="49" y="111"/>
                  </a:cubicBezTo>
                  <a:cubicBezTo>
                    <a:pt x="48" y="110"/>
                    <a:pt x="46" y="110"/>
                    <a:pt x="46" y="110"/>
                  </a:cubicBezTo>
                  <a:cubicBezTo>
                    <a:pt x="40" y="112"/>
                    <a:pt x="40" y="112"/>
                    <a:pt x="40" y="112"/>
                  </a:cubicBezTo>
                  <a:cubicBezTo>
                    <a:pt x="38" y="113"/>
                    <a:pt x="38" y="112"/>
                    <a:pt x="38" y="112"/>
                  </a:cubicBezTo>
                  <a:cubicBezTo>
                    <a:pt x="38" y="112"/>
                    <a:pt x="35" y="107"/>
                    <a:pt x="35" y="106"/>
                  </a:cubicBezTo>
                  <a:cubicBezTo>
                    <a:pt x="34" y="104"/>
                    <a:pt x="35" y="103"/>
                    <a:pt x="35" y="103"/>
                  </a:cubicBezTo>
                  <a:cubicBezTo>
                    <a:pt x="35" y="103"/>
                    <a:pt x="38" y="102"/>
                    <a:pt x="40" y="100"/>
                  </a:cubicBezTo>
                  <a:cubicBezTo>
                    <a:pt x="43" y="99"/>
                    <a:pt x="43" y="96"/>
                    <a:pt x="43" y="96"/>
                  </a:cubicBezTo>
                  <a:cubicBezTo>
                    <a:pt x="43" y="93"/>
                    <a:pt x="41" y="92"/>
                    <a:pt x="41" y="92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3" y="87"/>
                    <a:pt x="34" y="86"/>
                    <a:pt x="34" y="86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7" y="78"/>
                    <a:pt x="39" y="79"/>
                    <a:pt x="39" y="79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7" y="81"/>
                    <a:pt x="50" y="79"/>
                    <a:pt x="50" y="79"/>
                  </a:cubicBezTo>
                  <a:cubicBezTo>
                    <a:pt x="51" y="78"/>
                    <a:pt x="51" y="76"/>
                    <a:pt x="51" y="76"/>
                  </a:cubicBezTo>
                  <a:cubicBezTo>
                    <a:pt x="49" y="68"/>
                    <a:pt x="49" y="68"/>
                    <a:pt x="49" y="68"/>
                  </a:cubicBezTo>
                  <a:cubicBezTo>
                    <a:pt x="49" y="67"/>
                    <a:pt x="50" y="66"/>
                    <a:pt x="50" y="66"/>
                  </a:cubicBezTo>
                  <a:cubicBezTo>
                    <a:pt x="56" y="64"/>
                    <a:pt x="56" y="64"/>
                    <a:pt x="56" y="64"/>
                  </a:cubicBezTo>
                  <a:cubicBezTo>
                    <a:pt x="58" y="63"/>
                    <a:pt x="58" y="64"/>
                    <a:pt x="58" y="64"/>
                  </a:cubicBezTo>
                  <a:cubicBezTo>
                    <a:pt x="59" y="65"/>
                    <a:pt x="62" y="71"/>
                    <a:pt x="62" y="71"/>
                  </a:cubicBezTo>
                  <a:cubicBezTo>
                    <a:pt x="63" y="72"/>
                    <a:pt x="66" y="72"/>
                    <a:pt x="66" y="72"/>
                  </a:cubicBezTo>
                  <a:cubicBezTo>
                    <a:pt x="68" y="72"/>
                    <a:pt x="70" y="71"/>
                    <a:pt x="70" y="71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4" y="63"/>
                    <a:pt x="75" y="63"/>
                    <a:pt x="75" y="63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3" y="67"/>
                    <a:pt x="83" y="68"/>
                    <a:pt x="83" y="68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1" y="77"/>
                    <a:pt x="83" y="79"/>
                    <a:pt x="83" y="79"/>
                  </a:cubicBezTo>
                  <a:cubicBezTo>
                    <a:pt x="85" y="80"/>
                    <a:pt x="87" y="80"/>
                    <a:pt x="87" y="80"/>
                  </a:cubicBezTo>
                  <a:cubicBezTo>
                    <a:pt x="93" y="78"/>
                    <a:pt x="93" y="78"/>
                    <a:pt x="93" y="78"/>
                  </a:cubicBezTo>
                  <a:cubicBezTo>
                    <a:pt x="96" y="78"/>
                    <a:pt x="96" y="80"/>
                    <a:pt x="96" y="80"/>
                  </a:cubicBezTo>
                  <a:cubicBezTo>
                    <a:pt x="99" y="85"/>
                    <a:pt x="99" y="85"/>
                    <a:pt x="99" y="85"/>
                  </a:cubicBezTo>
                  <a:cubicBezTo>
                    <a:pt x="99" y="87"/>
                    <a:pt x="98" y="88"/>
                    <a:pt x="98" y="88"/>
                  </a:cubicBezTo>
                  <a:cubicBezTo>
                    <a:pt x="92" y="91"/>
                    <a:pt x="92" y="91"/>
                    <a:pt x="92" y="91"/>
                  </a:cubicBezTo>
                  <a:cubicBezTo>
                    <a:pt x="90" y="92"/>
                    <a:pt x="90" y="95"/>
                    <a:pt x="90" y="95"/>
                  </a:cubicBezTo>
                  <a:cubicBezTo>
                    <a:pt x="90" y="98"/>
                    <a:pt x="92" y="99"/>
                    <a:pt x="92" y="99"/>
                  </a:cubicBezTo>
                  <a:cubicBezTo>
                    <a:pt x="98" y="102"/>
                    <a:pt x="98" y="102"/>
                    <a:pt x="98" y="102"/>
                  </a:cubicBezTo>
                  <a:cubicBezTo>
                    <a:pt x="100" y="103"/>
                    <a:pt x="99" y="105"/>
                    <a:pt x="99" y="105"/>
                  </a:cubicBezTo>
                  <a:close/>
                  <a:moveTo>
                    <a:pt x="128" y="61"/>
                  </a:moveTo>
                  <a:cubicBezTo>
                    <a:pt x="123" y="61"/>
                    <a:pt x="123" y="61"/>
                    <a:pt x="123" y="61"/>
                  </a:cubicBezTo>
                  <a:cubicBezTo>
                    <a:pt x="122" y="61"/>
                    <a:pt x="121" y="64"/>
                    <a:pt x="121" y="64"/>
                  </a:cubicBezTo>
                  <a:cubicBezTo>
                    <a:pt x="120" y="66"/>
                    <a:pt x="121" y="66"/>
                    <a:pt x="121" y="66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5" y="71"/>
                    <a:pt x="124" y="72"/>
                    <a:pt x="124" y="72"/>
                  </a:cubicBezTo>
                  <a:cubicBezTo>
                    <a:pt x="121" y="75"/>
                    <a:pt x="121" y="75"/>
                    <a:pt x="121" y="75"/>
                  </a:cubicBezTo>
                  <a:cubicBezTo>
                    <a:pt x="120" y="76"/>
                    <a:pt x="119" y="75"/>
                    <a:pt x="119" y="75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3" y="71"/>
                    <a:pt x="111" y="73"/>
                    <a:pt x="111" y="73"/>
                  </a:cubicBezTo>
                  <a:cubicBezTo>
                    <a:pt x="110" y="74"/>
                    <a:pt x="110" y="75"/>
                    <a:pt x="110" y="75"/>
                  </a:cubicBezTo>
                  <a:cubicBezTo>
                    <a:pt x="109" y="80"/>
                    <a:pt x="109" y="80"/>
                    <a:pt x="109" y="80"/>
                  </a:cubicBezTo>
                  <a:cubicBezTo>
                    <a:pt x="109" y="81"/>
                    <a:pt x="108" y="81"/>
                    <a:pt x="108" y="81"/>
                  </a:cubicBezTo>
                  <a:cubicBezTo>
                    <a:pt x="103" y="81"/>
                    <a:pt x="103" y="81"/>
                    <a:pt x="103" y="81"/>
                  </a:cubicBezTo>
                  <a:cubicBezTo>
                    <a:pt x="102" y="81"/>
                    <a:pt x="102" y="80"/>
                    <a:pt x="102" y="80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1" y="73"/>
                    <a:pt x="99" y="73"/>
                    <a:pt x="99" y="73"/>
                  </a:cubicBezTo>
                  <a:cubicBezTo>
                    <a:pt x="97" y="72"/>
                    <a:pt x="96" y="73"/>
                    <a:pt x="96" y="73"/>
                  </a:cubicBezTo>
                  <a:cubicBezTo>
                    <a:pt x="92" y="75"/>
                    <a:pt x="92" y="75"/>
                    <a:pt x="92" y="75"/>
                  </a:cubicBezTo>
                  <a:cubicBezTo>
                    <a:pt x="91" y="76"/>
                    <a:pt x="90" y="76"/>
                    <a:pt x="90" y="76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6" y="71"/>
                    <a:pt x="87" y="70"/>
                    <a:pt x="87" y="70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1" y="65"/>
                    <a:pt x="89" y="63"/>
                    <a:pt x="89" y="63"/>
                  </a:cubicBezTo>
                  <a:cubicBezTo>
                    <a:pt x="89" y="61"/>
                    <a:pt x="87" y="61"/>
                    <a:pt x="87" y="61"/>
                  </a:cubicBezTo>
                  <a:cubicBezTo>
                    <a:pt x="83" y="61"/>
                    <a:pt x="83" y="61"/>
                    <a:pt x="83" y="61"/>
                  </a:cubicBezTo>
                  <a:cubicBezTo>
                    <a:pt x="82" y="61"/>
                    <a:pt x="82" y="60"/>
                    <a:pt x="82" y="60"/>
                  </a:cubicBezTo>
                  <a:cubicBezTo>
                    <a:pt x="82" y="60"/>
                    <a:pt x="81" y="56"/>
                    <a:pt x="81" y="55"/>
                  </a:cubicBezTo>
                  <a:cubicBezTo>
                    <a:pt x="81" y="54"/>
                    <a:pt x="82" y="54"/>
                    <a:pt x="82" y="54"/>
                  </a:cubicBezTo>
                  <a:cubicBezTo>
                    <a:pt x="82" y="54"/>
                    <a:pt x="84" y="53"/>
                    <a:pt x="87" y="53"/>
                  </a:cubicBezTo>
                  <a:cubicBezTo>
                    <a:pt x="89" y="53"/>
                    <a:pt x="89" y="51"/>
                    <a:pt x="89" y="51"/>
                  </a:cubicBezTo>
                  <a:cubicBezTo>
                    <a:pt x="91" y="49"/>
                    <a:pt x="90" y="48"/>
                    <a:pt x="90" y="4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3"/>
                    <a:pt x="87" y="42"/>
                    <a:pt x="87" y="42"/>
                  </a:cubicBezTo>
                  <a:cubicBezTo>
                    <a:pt x="90" y="39"/>
                    <a:pt x="90" y="39"/>
                    <a:pt x="90" y="39"/>
                  </a:cubicBezTo>
                  <a:cubicBezTo>
                    <a:pt x="91" y="38"/>
                    <a:pt x="92" y="39"/>
                    <a:pt x="92" y="39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9" y="42"/>
                    <a:pt x="99" y="42"/>
                  </a:cubicBezTo>
                  <a:cubicBezTo>
                    <a:pt x="100" y="41"/>
                    <a:pt x="101" y="40"/>
                    <a:pt x="101" y="40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2" y="33"/>
                    <a:pt x="103" y="33"/>
                    <a:pt x="103" y="33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9" y="33"/>
                    <a:pt x="109" y="34"/>
                    <a:pt x="109" y="34"/>
                  </a:cubicBezTo>
                  <a:cubicBezTo>
                    <a:pt x="109" y="35"/>
                    <a:pt x="110" y="40"/>
                    <a:pt x="110" y="40"/>
                  </a:cubicBezTo>
                  <a:cubicBezTo>
                    <a:pt x="110" y="41"/>
                    <a:pt x="111" y="41"/>
                    <a:pt x="111" y="41"/>
                  </a:cubicBezTo>
                  <a:cubicBezTo>
                    <a:pt x="113" y="42"/>
                    <a:pt x="114" y="42"/>
                    <a:pt x="114" y="42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8"/>
                    <a:pt x="120" y="38"/>
                    <a:pt x="120" y="38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5" y="43"/>
                    <a:pt x="124" y="44"/>
                    <a:pt x="124" y="44"/>
                  </a:cubicBezTo>
                  <a:cubicBezTo>
                    <a:pt x="121" y="48"/>
                    <a:pt x="121" y="48"/>
                    <a:pt x="121" y="48"/>
                  </a:cubicBezTo>
                  <a:cubicBezTo>
                    <a:pt x="120" y="49"/>
                    <a:pt x="121" y="51"/>
                    <a:pt x="121" y="51"/>
                  </a:cubicBezTo>
                  <a:cubicBezTo>
                    <a:pt x="122" y="52"/>
                    <a:pt x="123" y="53"/>
                    <a:pt x="123" y="53"/>
                  </a:cubicBezTo>
                  <a:cubicBezTo>
                    <a:pt x="128" y="53"/>
                    <a:pt x="128" y="53"/>
                    <a:pt x="128" y="53"/>
                  </a:cubicBezTo>
                  <a:cubicBezTo>
                    <a:pt x="130" y="53"/>
                    <a:pt x="130" y="55"/>
                    <a:pt x="130" y="55"/>
                  </a:cubicBezTo>
                  <a:cubicBezTo>
                    <a:pt x="130" y="59"/>
                    <a:pt x="130" y="59"/>
                    <a:pt x="130" y="59"/>
                  </a:cubicBezTo>
                  <a:cubicBezTo>
                    <a:pt x="130" y="61"/>
                    <a:pt x="128" y="61"/>
                    <a:pt x="128" y="61"/>
                  </a:cubicBez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0" name="îsḻíḓê"/>
            <p:cNvSpPr/>
            <p:nvPr/>
          </p:nvSpPr>
          <p:spPr bwMode="auto">
            <a:xfrm>
              <a:off x="5228712" y="2590191"/>
              <a:ext cx="193002" cy="247971"/>
            </a:xfrm>
            <a:custGeom>
              <a:avLst/>
              <a:gdLst>
                <a:gd name="T0" fmla="*/ 154 w 158"/>
                <a:gd name="T1" fmla="*/ 184 h 203"/>
                <a:gd name="T2" fmla="*/ 86 w 158"/>
                <a:gd name="T3" fmla="*/ 153 h 203"/>
                <a:gd name="T4" fmla="*/ 142 w 158"/>
                <a:gd name="T5" fmla="*/ 26 h 203"/>
                <a:gd name="T6" fmla="*/ 61 w 158"/>
                <a:gd name="T7" fmla="*/ 141 h 203"/>
                <a:gd name="T8" fmla="*/ 0 w 158"/>
                <a:gd name="T9" fmla="*/ 116 h 203"/>
                <a:gd name="T10" fmla="*/ 158 w 158"/>
                <a:gd name="T11" fmla="*/ 0 h 203"/>
                <a:gd name="T12" fmla="*/ 154 w 158"/>
                <a:gd name="T13" fmla="*/ 184 h 203"/>
                <a:gd name="T14" fmla="*/ 67 w 158"/>
                <a:gd name="T15" fmla="*/ 203 h 203"/>
                <a:gd name="T16" fmla="*/ 57 w 158"/>
                <a:gd name="T17" fmla="*/ 159 h 203"/>
                <a:gd name="T18" fmla="*/ 94 w 158"/>
                <a:gd name="T19" fmla="*/ 174 h 203"/>
                <a:gd name="T20" fmla="*/ 67 w 158"/>
                <a:gd name="T21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" h="203">
                  <a:moveTo>
                    <a:pt x="154" y="184"/>
                  </a:moveTo>
                  <a:lnTo>
                    <a:pt x="86" y="153"/>
                  </a:lnTo>
                  <a:lnTo>
                    <a:pt x="142" y="26"/>
                  </a:lnTo>
                  <a:lnTo>
                    <a:pt x="61" y="141"/>
                  </a:lnTo>
                  <a:lnTo>
                    <a:pt x="0" y="116"/>
                  </a:lnTo>
                  <a:lnTo>
                    <a:pt x="158" y="0"/>
                  </a:lnTo>
                  <a:lnTo>
                    <a:pt x="154" y="184"/>
                  </a:lnTo>
                  <a:close/>
                  <a:moveTo>
                    <a:pt x="67" y="203"/>
                  </a:moveTo>
                  <a:lnTo>
                    <a:pt x="57" y="159"/>
                  </a:lnTo>
                  <a:lnTo>
                    <a:pt x="94" y="174"/>
                  </a:lnTo>
                  <a:lnTo>
                    <a:pt x="67" y="20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1" name="is1ïḋê"/>
            <p:cNvSpPr/>
            <p:nvPr/>
          </p:nvSpPr>
          <p:spPr bwMode="auto">
            <a:xfrm>
              <a:off x="7295544" y="2987189"/>
              <a:ext cx="153913" cy="122153"/>
            </a:xfrm>
            <a:custGeom>
              <a:avLst/>
              <a:gdLst>
                <a:gd name="T0" fmla="*/ 53 w 61"/>
                <a:gd name="T1" fmla="*/ 4 h 48"/>
                <a:gd name="T2" fmla="*/ 52 w 61"/>
                <a:gd name="T3" fmla="*/ 3 h 48"/>
                <a:gd name="T4" fmla="*/ 28 w 61"/>
                <a:gd name="T5" fmla="*/ 0 h 48"/>
                <a:gd name="T6" fmla="*/ 9 w 61"/>
                <a:gd name="T7" fmla="*/ 7 h 48"/>
                <a:gd name="T8" fmla="*/ 9 w 61"/>
                <a:gd name="T9" fmla="*/ 7 h 48"/>
                <a:gd name="T10" fmla="*/ 8 w 61"/>
                <a:gd name="T11" fmla="*/ 7 h 48"/>
                <a:gd name="T12" fmla="*/ 1 w 61"/>
                <a:gd name="T13" fmla="*/ 18 h 48"/>
                <a:gd name="T14" fmla="*/ 1 w 61"/>
                <a:gd name="T15" fmla="*/ 21 h 48"/>
                <a:gd name="T16" fmla="*/ 8 w 61"/>
                <a:gd name="T17" fmla="*/ 39 h 48"/>
                <a:gd name="T18" fmla="*/ 34 w 61"/>
                <a:gd name="T19" fmla="*/ 48 h 48"/>
                <a:gd name="T20" fmla="*/ 35 w 61"/>
                <a:gd name="T21" fmla="*/ 48 h 48"/>
                <a:gd name="T22" fmla="*/ 35 w 61"/>
                <a:gd name="T23" fmla="*/ 48 h 48"/>
                <a:gd name="T24" fmla="*/ 35 w 61"/>
                <a:gd name="T25" fmla="*/ 48 h 48"/>
                <a:gd name="T26" fmla="*/ 54 w 61"/>
                <a:gd name="T27" fmla="*/ 37 h 48"/>
                <a:gd name="T28" fmla="*/ 60 w 61"/>
                <a:gd name="T29" fmla="*/ 17 h 48"/>
                <a:gd name="T30" fmla="*/ 61 w 61"/>
                <a:gd name="T31" fmla="*/ 15 h 48"/>
                <a:gd name="T32" fmla="*/ 10 w 61"/>
                <a:gd name="T33" fmla="*/ 10 h 48"/>
                <a:gd name="T34" fmla="*/ 26 w 61"/>
                <a:gd name="T35" fmla="*/ 24 h 48"/>
                <a:gd name="T36" fmla="*/ 33 w 61"/>
                <a:gd name="T37" fmla="*/ 45 h 48"/>
                <a:gd name="T38" fmla="*/ 11 w 61"/>
                <a:gd name="T39" fmla="*/ 23 h 48"/>
                <a:gd name="T40" fmla="*/ 26 w 61"/>
                <a:gd name="T41" fmla="*/ 27 h 48"/>
                <a:gd name="T42" fmla="*/ 33 w 61"/>
                <a:gd name="T43" fmla="*/ 18 h 48"/>
                <a:gd name="T44" fmla="*/ 34 w 61"/>
                <a:gd name="T45" fmla="*/ 11 h 48"/>
                <a:gd name="T46" fmla="*/ 28 w 61"/>
                <a:gd name="T47" fmla="*/ 3 h 48"/>
                <a:gd name="T48" fmla="*/ 34 w 61"/>
                <a:gd name="T49" fmla="*/ 11 h 48"/>
                <a:gd name="T50" fmla="*/ 36 w 61"/>
                <a:gd name="T51" fmla="*/ 44 h 48"/>
                <a:gd name="T52" fmla="*/ 39 w 61"/>
                <a:gd name="T53" fmla="*/ 26 h 48"/>
                <a:gd name="T54" fmla="*/ 40 w 61"/>
                <a:gd name="T55" fmla="*/ 26 h 48"/>
                <a:gd name="T56" fmla="*/ 51 w 61"/>
                <a:gd name="T57" fmla="*/ 22 h 48"/>
                <a:gd name="T58" fmla="*/ 41 w 61"/>
                <a:gd name="T59" fmla="*/ 23 h 48"/>
                <a:gd name="T60" fmla="*/ 51 w 61"/>
                <a:gd name="T61" fmla="*/ 7 h 48"/>
                <a:gd name="T62" fmla="*/ 41 w 61"/>
                <a:gd name="T63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" h="48">
                  <a:moveTo>
                    <a:pt x="61" y="15"/>
                  </a:moveTo>
                  <a:cubicBezTo>
                    <a:pt x="53" y="4"/>
                    <a:pt x="53" y="4"/>
                    <a:pt x="53" y="4"/>
                  </a:cubicBezTo>
                  <a:cubicBezTo>
                    <a:pt x="53" y="4"/>
                    <a:pt x="52" y="3"/>
                    <a:pt x="52" y="3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9"/>
                    <a:pt x="0" y="19"/>
                    <a:pt x="0" y="20"/>
                  </a:cubicBezTo>
                  <a:cubicBezTo>
                    <a:pt x="1" y="20"/>
                    <a:pt x="1" y="20"/>
                    <a:pt x="1" y="21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40"/>
                    <a:pt x="9" y="40"/>
                    <a:pt x="9" y="41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4" y="38"/>
                    <a:pt x="54" y="37"/>
                    <a:pt x="54" y="37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60" y="17"/>
                    <a:pt x="61" y="17"/>
                    <a:pt x="61" y="16"/>
                  </a:cubicBezTo>
                  <a:cubicBezTo>
                    <a:pt x="61" y="16"/>
                    <a:pt x="61" y="15"/>
                    <a:pt x="61" y="15"/>
                  </a:cubicBezTo>
                  <a:close/>
                  <a:moveTo>
                    <a:pt x="4" y="18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26" y="24"/>
                    <a:pt x="26" y="24"/>
                    <a:pt x="26" y="24"/>
                  </a:cubicBezTo>
                  <a:lnTo>
                    <a:pt x="4" y="18"/>
                  </a:lnTo>
                  <a:close/>
                  <a:moveTo>
                    <a:pt x="33" y="45"/>
                  </a:moveTo>
                  <a:cubicBezTo>
                    <a:pt x="11" y="38"/>
                    <a:pt x="11" y="38"/>
                    <a:pt x="11" y="3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7" y="27"/>
                    <a:pt x="27" y="27"/>
                    <a:pt x="28" y="26"/>
                  </a:cubicBezTo>
                  <a:cubicBezTo>
                    <a:pt x="33" y="18"/>
                    <a:pt x="33" y="18"/>
                    <a:pt x="33" y="18"/>
                  </a:cubicBezTo>
                  <a:lnTo>
                    <a:pt x="33" y="45"/>
                  </a:lnTo>
                  <a:close/>
                  <a:moveTo>
                    <a:pt x="34" y="11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46" y="6"/>
                    <a:pt x="46" y="6"/>
                    <a:pt x="46" y="6"/>
                  </a:cubicBezTo>
                  <a:lnTo>
                    <a:pt x="34" y="11"/>
                  </a:lnTo>
                  <a:close/>
                  <a:moveTo>
                    <a:pt x="51" y="36"/>
                  </a:moveTo>
                  <a:cubicBezTo>
                    <a:pt x="36" y="44"/>
                    <a:pt x="36" y="44"/>
                    <a:pt x="36" y="44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1" y="26"/>
                    <a:pt x="41" y="26"/>
                  </a:cubicBezTo>
                  <a:cubicBezTo>
                    <a:pt x="51" y="22"/>
                    <a:pt x="51" y="22"/>
                    <a:pt x="51" y="22"/>
                  </a:cubicBezTo>
                  <a:lnTo>
                    <a:pt x="51" y="36"/>
                  </a:lnTo>
                  <a:close/>
                  <a:moveTo>
                    <a:pt x="41" y="23"/>
                  </a:moveTo>
                  <a:cubicBezTo>
                    <a:pt x="37" y="14"/>
                    <a:pt x="37" y="14"/>
                    <a:pt x="37" y="14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7" y="15"/>
                    <a:pt x="57" y="15"/>
                    <a:pt x="57" y="15"/>
                  </a:cubicBezTo>
                  <a:lnTo>
                    <a:pt x="41" y="2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2" name="iṥľiḋê"/>
            <p:cNvSpPr/>
            <p:nvPr/>
          </p:nvSpPr>
          <p:spPr bwMode="auto">
            <a:xfrm>
              <a:off x="5066248" y="3406174"/>
              <a:ext cx="155135" cy="120932"/>
            </a:xfrm>
            <a:custGeom>
              <a:avLst/>
              <a:gdLst>
                <a:gd name="T0" fmla="*/ 53 w 61"/>
                <a:gd name="T1" fmla="*/ 4 h 48"/>
                <a:gd name="T2" fmla="*/ 51 w 61"/>
                <a:gd name="T3" fmla="*/ 3 h 48"/>
                <a:gd name="T4" fmla="*/ 27 w 61"/>
                <a:gd name="T5" fmla="*/ 0 h 48"/>
                <a:gd name="T6" fmla="*/ 9 w 61"/>
                <a:gd name="T7" fmla="*/ 7 h 48"/>
                <a:gd name="T8" fmla="*/ 8 w 61"/>
                <a:gd name="T9" fmla="*/ 7 h 48"/>
                <a:gd name="T10" fmla="*/ 8 w 61"/>
                <a:gd name="T11" fmla="*/ 7 h 48"/>
                <a:gd name="T12" fmla="*/ 0 w 61"/>
                <a:gd name="T13" fmla="*/ 18 h 48"/>
                <a:gd name="T14" fmla="*/ 1 w 61"/>
                <a:gd name="T15" fmla="*/ 21 h 48"/>
                <a:gd name="T16" fmla="*/ 8 w 61"/>
                <a:gd name="T17" fmla="*/ 39 h 48"/>
                <a:gd name="T18" fmla="*/ 34 w 61"/>
                <a:gd name="T19" fmla="*/ 48 h 48"/>
                <a:gd name="T20" fmla="*/ 34 w 61"/>
                <a:gd name="T21" fmla="*/ 48 h 48"/>
                <a:gd name="T22" fmla="*/ 35 w 61"/>
                <a:gd name="T23" fmla="*/ 48 h 48"/>
                <a:gd name="T24" fmla="*/ 35 w 61"/>
                <a:gd name="T25" fmla="*/ 48 h 48"/>
                <a:gd name="T26" fmla="*/ 54 w 61"/>
                <a:gd name="T27" fmla="*/ 37 h 48"/>
                <a:gd name="T28" fmla="*/ 60 w 61"/>
                <a:gd name="T29" fmla="*/ 17 h 48"/>
                <a:gd name="T30" fmla="*/ 60 w 61"/>
                <a:gd name="T31" fmla="*/ 15 h 48"/>
                <a:gd name="T32" fmla="*/ 10 w 61"/>
                <a:gd name="T33" fmla="*/ 10 h 48"/>
                <a:gd name="T34" fmla="*/ 25 w 61"/>
                <a:gd name="T35" fmla="*/ 24 h 48"/>
                <a:gd name="T36" fmla="*/ 33 w 61"/>
                <a:gd name="T37" fmla="*/ 45 h 48"/>
                <a:gd name="T38" fmla="*/ 11 w 61"/>
                <a:gd name="T39" fmla="*/ 23 h 48"/>
                <a:gd name="T40" fmla="*/ 26 w 61"/>
                <a:gd name="T41" fmla="*/ 27 h 48"/>
                <a:gd name="T42" fmla="*/ 33 w 61"/>
                <a:gd name="T43" fmla="*/ 18 h 48"/>
                <a:gd name="T44" fmla="*/ 34 w 61"/>
                <a:gd name="T45" fmla="*/ 11 h 48"/>
                <a:gd name="T46" fmla="*/ 28 w 61"/>
                <a:gd name="T47" fmla="*/ 3 h 48"/>
                <a:gd name="T48" fmla="*/ 34 w 61"/>
                <a:gd name="T49" fmla="*/ 11 h 48"/>
                <a:gd name="T50" fmla="*/ 36 w 61"/>
                <a:gd name="T51" fmla="*/ 44 h 48"/>
                <a:gd name="T52" fmla="*/ 38 w 61"/>
                <a:gd name="T53" fmla="*/ 26 h 48"/>
                <a:gd name="T54" fmla="*/ 40 w 61"/>
                <a:gd name="T55" fmla="*/ 26 h 48"/>
                <a:gd name="T56" fmla="*/ 51 w 61"/>
                <a:gd name="T57" fmla="*/ 21 h 48"/>
                <a:gd name="T58" fmla="*/ 41 w 61"/>
                <a:gd name="T59" fmla="*/ 23 h 48"/>
                <a:gd name="T60" fmla="*/ 51 w 61"/>
                <a:gd name="T61" fmla="*/ 7 h 48"/>
                <a:gd name="T62" fmla="*/ 41 w 61"/>
                <a:gd name="T63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" h="48">
                  <a:moveTo>
                    <a:pt x="60" y="15"/>
                  </a:moveTo>
                  <a:cubicBezTo>
                    <a:pt x="53" y="4"/>
                    <a:pt x="53" y="4"/>
                    <a:pt x="53" y="4"/>
                  </a:cubicBezTo>
                  <a:cubicBezTo>
                    <a:pt x="52" y="4"/>
                    <a:pt x="52" y="3"/>
                    <a:pt x="51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7" y="0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9"/>
                    <a:pt x="0" y="19"/>
                    <a:pt x="0" y="20"/>
                  </a:cubicBezTo>
                  <a:cubicBezTo>
                    <a:pt x="0" y="20"/>
                    <a:pt x="1" y="20"/>
                    <a:pt x="1" y="21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40"/>
                    <a:pt x="8" y="40"/>
                    <a:pt x="9" y="41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3" y="38"/>
                    <a:pt x="54" y="37"/>
                    <a:pt x="54" y="37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60" y="17"/>
                    <a:pt x="60" y="17"/>
                    <a:pt x="60" y="16"/>
                  </a:cubicBezTo>
                  <a:cubicBezTo>
                    <a:pt x="61" y="16"/>
                    <a:pt x="61" y="15"/>
                    <a:pt x="60" y="15"/>
                  </a:cubicBezTo>
                  <a:close/>
                  <a:moveTo>
                    <a:pt x="4" y="18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25" y="24"/>
                    <a:pt x="25" y="24"/>
                    <a:pt x="25" y="24"/>
                  </a:cubicBezTo>
                  <a:lnTo>
                    <a:pt x="4" y="18"/>
                  </a:lnTo>
                  <a:close/>
                  <a:moveTo>
                    <a:pt x="33" y="45"/>
                  </a:moveTo>
                  <a:cubicBezTo>
                    <a:pt x="11" y="38"/>
                    <a:pt x="11" y="38"/>
                    <a:pt x="11" y="3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7"/>
                    <a:pt x="27" y="27"/>
                    <a:pt x="27" y="26"/>
                  </a:cubicBezTo>
                  <a:cubicBezTo>
                    <a:pt x="33" y="18"/>
                    <a:pt x="33" y="18"/>
                    <a:pt x="33" y="18"/>
                  </a:cubicBezTo>
                  <a:lnTo>
                    <a:pt x="33" y="45"/>
                  </a:lnTo>
                  <a:close/>
                  <a:moveTo>
                    <a:pt x="34" y="11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46" y="6"/>
                    <a:pt x="46" y="6"/>
                    <a:pt x="46" y="6"/>
                  </a:cubicBezTo>
                  <a:lnTo>
                    <a:pt x="34" y="11"/>
                  </a:lnTo>
                  <a:close/>
                  <a:moveTo>
                    <a:pt x="51" y="36"/>
                  </a:moveTo>
                  <a:cubicBezTo>
                    <a:pt x="36" y="44"/>
                    <a:pt x="36" y="44"/>
                    <a:pt x="36" y="44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1" y="26"/>
                  </a:cubicBezTo>
                  <a:cubicBezTo>
                    <a:pt x="51" y="21"/>
                    <a:pt x="51" y="21"/>
                    <a:pt x="51" y="21"/>
                  </a:cubicBezTo>
                  <a:lnTo>
                    <a:pt x="51" y="36"/>
                  </a:lnTo>
                  <a:close/>
                  <a:moveTo>
                    <a:pt x="41" y="23"/>
                  </a:moveTo>
                  <a:cubicBezTo>
                    <a:pt x="36" y="14"/>
                    <a:pt x="36" y="14"/>
                    <a:pt x="36" y="14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7" y="15"/>
                    <a:pt x="57" y="15"/>
                    <a:pt x="57" y="15"/>
                  </a:cubicBezTo>
                  <a:lnTo>
                    <a:pt x="41" y="23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3" name="îşḷïďè"/>
            <p:cNvSpPr/>
            <p:nvPr/>
          </p:nvSpPr>
          <p:spPr bwMode="auto">
            <a:xfrm>
              <a:off x="4701010" y="2921227"/>
              <a:ext cx="513043" cy="317598"/>
            </a:xfrm>
            <a:custGeom>
              <a:avLst/>
              <a:gdLst>
                <a:gd name="T0" fmla="*/ 420 w 420"/>
                <a:gd name="T1" fmla="*/ 0 h 260"/>
                <a:gd name="T2" fmla="*/ 0 w 420"/>
                <a:gd name="T3" fmla="*/ 0 h 260"/>
                <a:gd name="T4" fmla="*/ 0 w 420"/>
                <a:gd name="T5" fmla="*/ 260 h 260"/>
                <a:gd name="T6" fmla="*/ 420 w 420"/>
                <a:gd name="T7" fmla="*/ 260 h 260"/>
                <a:gd name="T8" fmla="*/ 420 w 420"/>
                <a:gd name="T9" fmla="*/ 0 h 260"/>
                <a:gd name="T10" fmla="*/ 401 w 420"/>
                <a:gd name="T11" fmla="*/ 241 h 260"/>
                <a:gd name="T12" fmla="*/ 19 w 420"/>
                <a:gd name="T13" fmla="*/ 241 h 260"/>
                <a:gd name="T14" fmla="*/ 19 w 420"/>
                <a:gd name="T15" fmla="*/ 13 h 260"/>
                <a:gd name="T16" fmla="*/ 401 w 420"/>
                <a:gd name="T17" fmla="*/ 13 h 260"/>
                <a:gd name="T18" fmla="*/ 401 w 420"/>
                <a:gd name="T19" fmla="*/ 241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0" h="260">
                  <a:moveTo>
                    <a:pt x="420" y="0"/>
                  </a:moveTo>
                  <a:lnTo>
                    <a:pt x="0" y="0"/>
                  </a:lnTo>
                  <a:lnTo>
                    <a:pt x="0" y="260"/>
                  </a:lnTo>
                  <a:lnTo>
                    <a:pt x="420" y="260"/>
                  </a:lnTo>
                  <a:lnTo>
                    <a:pt x="420" y="0"/>
                  </a:lnTo>
                  <a:close/>
                  <a:moveTo>
                    <a:pt x="401" y="241"/>
                  </a:moveTo>
                  <a:lnTo>
                    <a:pt x="19" y="241"/>
                  </a:lnTo>
                  <a:lnTo>
                    <a:pt x="19" y="13"/>
                  </a:lnTo>
                  <a:lnTo>
                    <a:pt x="401" y="13"/>
                  </a:lnTo>
                  <a:lnTo>
                    <a:pt x="401" y="241"/>
                  </a:lnTo>
                  <a:close/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4" name="ïsļïďe"/>
            <p:cNvSpPr/>
            <p:nvPr/>
          </p:nvSpPr>
          <p:spPr bwMode="auto">
            <a:xfrm>
              <a:off x="4924551" y="3251040"/>
              <a:ext cx="91615" cy="3053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5" name="íSlíde"/>
            <p:cNvSpPr/>
            <p:nvPr/>
          </p:nvSpPr>
          <p:spPr bwMode="auto">
            <a:xfrm>
              <a:off x="4884240" y="3271806"/>
              <a:ext cx="182009" cy="977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8" name="圆角矩形 1"/>
          <p:cNvSpPr/>
          <p:nvPr/>
        </p:nvSpPr>
        <p:spPr>
          <a:xfrm>
            <a:off x="5366125" y="3539308"/>
            <a:ext cx="1566993" cy="561975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49" name="文本框 611"/>
          <p:cNvSpPr txBox="1"/>
          <p:nvPr/>
        </p:nvSpPr>
        <p:spPr>
          <a:xfrm>
            <a:off x="5382912" y="3552959"/>
            <a:ext cx="1497877" cy="5308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200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配套资源</a:t>
            </a:r>
            <a:endParaRPr lang="zh-CN" altLang="en-US" sz="2200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6" name="文本框 612"/>
          <p:cNvSpPr txBox="1"/>
          <p:nvPr/>
        </p:nvSpPr>
        <p:spPr>
          <a:xfrm>
            <a:off x="639952" y="1655940"/>
            <a:ext cx="3802380" cy="97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教学大纲内容包括课程目标、课程内容与要求、课程实施建议：授课计划教目的与要求，授课计划应完整描述每个项目的课堂授课、课堂练习、实验实习、现场教学所建议的课时数</a:t>
            </a:r>
            <a:endParaRPr lang="zh-CN" altLang="en-US" sz="1100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47" name="圆角矩形 12"/>
          <p:cNvSpPr/>
          <p:nvPr/>
        </p:nvSpPr>
        <p:spPr>
          <a:xfrm>
            <a:off x="542162" y="2457584"/>
            <a:ext cx="4004310" cy="1512000"/>
          </a:xfrm>
          <a:prstGeom prst="roundRect">
            <a:avLst>
              <a:gd name="adj" fmla="val 6053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648" name="文本框 614"/>
          <p:cNvSpPr txBox="1"/>
          <p:nvPr/>
        </p:nvSpPr>
        <p:spPr>
          <a:xfrm>
            <a:off x="702945" y="2658110"/>
            <a:ext cx="1758950" cy="4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项目化案例</a:t>
            </a:r>
            <a:endParaRPr lang="zh-CN" altLang="en-US" sz="1600" b="1" kern="0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49" name="文本框 615"/>
          <p:cNvSpPr txBox="1"/>
          <p:nvPr/>
        </p:nvSpPr>
        <p:spPr>
          <a:xfrm>
            <a:off x="701736" y="3106454"/>
            <a:ext cx="3813810" cy="97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所有项目化案例基于工作过程系统化设计，包括项目描述、项目分析、项目实践、项目验证，其中项目实践应根据实际设计多个任务，每个任务由任务描述、任务操作、任务验证组成</a:t>
            </a:r>
            <a:endParaRPr lang="zh-CN" altLang="en-US" sz="1100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50" name="圆角矩形 23"/>
          <p:cNvSpPr/>
          <p:nvPr/>
        </p:nvSpPr>
        <p:spPr>
          <a:xfrm>
            <a:off x="537083" y="4100964"/>
            <a:ext cx="4008755" cy="1260000"/>
          </a:xfrm>
          <a:prstGeom prst="roundRect">
            <a:avLst>
              <a:gd name="adj" fmla="val 6053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651" name="文本框 617"/>
          <p:cNvSpPr txBox="1"/>
          <p:nvPr/>
        </p:nvSpPr>
        <p:spPr>
          <a:xfrm>
            <a:off x="668655" y="4177030"/>
            <a:ext cx="1406525" cy="4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指导视频</a:t>
            </a:r>
            <a:endParaRPr lang="zh-CN" altLang="en-US" sz="1600" b="1" kern="0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52" name="文本框 618"/>
          <p:cNvSpPr txBox="1"/>
          <p:nvPr/>
        </p:nvSpPr>
        <p:spPr>
          <a:xfrm>
            <a:off x="646938" y="4520309"/>
            <a:ext cx="3818255" cy="75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每个项目化案例配套1个以上的操作指导视频，操作指导视频内容与项目化案例对应并带有语音讲解，格式为移动设备支持播放的mp4格式。</a:t>
            </a:r>
            <a:endParaRPr lang="zh-CN" altLang="en-US" sz="1100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53" name="圆角矩形 27"/>
          <p:cNvSpPr/>
          <p:nvPr/>
        </p:nvSpPr>
        <p:spPr>
          <a:xfrm>
            <a:off x="537083" y="5504315"/>
            <a:ext cx="4008755" cy="912495"/>
          </a:xfrm>
          <a:prstGeom prst="roundRect">
            <a:avLst>
              <a:gd name="adj" fmla="val 6053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654" name="文本框 620"/>
          <p:cNvSpPr txBox="1"/>
          <p:nvPr/>
        </p:nvSpPr>
        <p:spPr>
          <a:xfrm>
            <a:off x="684530" y="5518150"/>
            <a:ext cx="1496695" cy="4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教学PPT</a:t>
            </a:r>
            <a:endParaRPr lang="zh-CN" altLang="en-US" sz="1600" b="1" kern="0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55" name="文本框 621"/>
          <p:cNvSpPr txBox="1"/>
          <p:nvPr/>
        </p:nvSpPr>
        <p:spPr>
          <a:xfrm>
            <a:off x="662813" y="5858645"/>
            <a:ext cx="3818255" cy="5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提供基于项目化案例的配套PPT，包括把文字转换成图表、图片等元素。</a:t>
            </a:r>
            <a:endParaRPr lang="zh-CN" altLang="en-US" sz="1100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56" name="圆角矩形 30"/>
          <p:cNvSpPr/>
          <p:nvPr/>
        </p:nvSpPr>
        <p:spPr>
          <a:xfrm>
            <a:off x="7764652" y="1229495"/>
            <a:ext cx="3992880" cy="1472565"/>
          </a:xfrm>
          <a:prstGeom prst="roundRect">
            <a:avLst>
              <a:gd name="adj" fmla="val 6053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657" name="文本框 623"/>
          <p:cNvSpPr txBox="1"/>
          <p:nvPr/>
        </p:nvSpPr>
        <p:spPr>
          <a:xfrm>
            <a:off x="7894320" y="1245235"/>
            <a:ext cx="1823720" cy="4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实训题目</a:t>
            </a:r>
            <a:endParaRPr lang="zh-CN" altLang="en-US" sz="1600" b="1" kern="0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58" name="文本框 624"/>
          <p:cNvSpPr txBox="1"/>
          <p:nvPr/>
        </p:nvSpPr>
        <p:spPr>
          <a:xfrm>
            <a:off x="7890382" y="1583824"/>
            <a:ext cx="3802380" cy="97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所有实训题目基于工作过程系统化设计，包括项目要求、项目实践，其中实践业务规划应与【项目化案例】的项目规划相对应，井含有特定标识防止作业雷同及抄袭。每个实训题目设计多个实践要求。</a:t>
            </a:r>
            <a:endParaRPr lang="zh-CN" altLang="en-US" sz="1100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59" name="圆角矩形 33"/>
          <p:cNvSpPr/>
          <p:nvPr/>
        </p:nvSpPr>
        <p:spPr>
          <a:xfrm>
            <a:off x="7811642" y="2956694"/>
            <a:ext cx="4004310" cy="1512000"/>
          </a:xfrm>
          <a:prstGeom prst="roundRect">
            <a:avLst>
              <a:gd name="adj" fmla="val 6053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660" name="文本框 626"/>
          <p:cNvSpPr txBox="1"/>
          <p:nvPr/>
        </p:nvSpPr>
        <p:spPr>
          <a:xfrm>
            <a:off x="7890510" y="2750185"/>
            <a:ext cx="2016760" cy="4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企业项目案例</a:t>
            </a:r>
            <a:endParaRPr lang="zh-CN" altLang="en-US" sz="1600" b="1" kern="0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61" name="文本框 627"/>
          <p:cNvSpPr txBox="1"/>
          <p:nvPr/>
        </p:nvSpPr>
        <p:spPr>
          <a:xfrm>
            <a:off x="7899907" y="3112904"/>
            <a:ext cx="3813810" cy="97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企业项目案例含有完整的项目实施方案，包括项目概述、总体技术设计、详细技术设计、关键设备详细配置等。另提供完整的P地址规划表、工程实施信息记录表、拓扑图及所有的设备配置信息</a:t>
            </a:r>
            <a:endParaRPr lang="zh-CN" altLang="en-US" sz="1100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63" name="文本框 629"/>
          <p:cNvSpPr txBox="1"/>
          <p:nvPr/>
        </p:nvSpPr>
        <p:spPr>
          <a:xfrm>
            <a:off x="7900035" y="4271645"/>
            <a:ext cx="1517650" cy="4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作业题目</a:t>
            </a:r>
            <a:endParaRPr lang="zh-CN" altLang="en-US" sz="1600" b="1" kern="0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64" name="文本框 630"/>
          <p:cNvSpPr txBox="1"/>
          <p:nvPr/>
        </p:nvSpPr>
        <p:spPr>
          <a:xfrm>
            <a:off x="7894193" y="4633730"/>
            <a:ext cx="3818255" cy="5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作业考核知识点符合课程资源内容，提供所有作业题目的正确答案，并提供用于课程期末考试所用试卷</a:t>
            </a:r>
            <a:endParaRPr lang="zh-CN" altLang="en-US" sz="1100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65" name="圆角矩形 39"/>
          <p:cNvSpPr/>
          <p:nvPr/>
        </p:nvSpPr>
        <p:spPr>
          <a:xfrm>
            <a:off x="7965948" y="5689735"/>
            <a:ext cx="4008755" cy="925195"/>
          </a:xfrm>
          <a:prstGeom prst="roundRect">
            <a:avLst>
              <a:gd name="adj" fmla="val 6053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666" name="文本框 632"/>
          <p:cNvSpPr txBox="1"/>
          <p:nvPr/>
        </p:nvSpPr>
        <p:spPr>
          <a:xfrm>
            <a:off x="7890510" y="5401310"/>
            <a:ext cx="1657985" cy="4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配套工具包</a:t>
            </a:r>
            <a:endParaRPr lang="zh-CN" altLang="en-US" sz="1600" b="1" kern="0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67" name="文本框 633"/>
          <p:cNvSpPr txBox="1"/>
          <p:nvPr/>
        </p:nvSpPr>
        <p:spPr>
          <a:xfrm>
            <a:off x="7895463" y="5723390"/>
            <a:ext cx="3818255" cy="5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提供该课程资源所包含的所有工具，包括操作系统镜像、虚拟化</a:t>
            </a:r>
            <a:endParaRPr lang="zh-CN" altLang="en-US" sz="1100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413892" y="375527"/>
            <a:ext cx="11057890" cy="5213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218565" rtl="0" eaLnBrk="1" latinLnBrk="0" hangingPunct="1">
              <a:spcBef>
                <a:spcPct val="0"/>
              </a:spcBef>
              <a:buNone/>
              <a:defRPr sz="4300" kern="1200" cap="all"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</a:lstStyle>
          <a:p>
            <a:pPr algn="l" defTabSz="914400"/>
            <a:r>
              <a:rPr lang="zh-CN" altLang="en-US" sz="2800" dirty="0">
                <a:solidFill>
                  <a:schemeClr val="tx1"/>
                </a:solidFill>
              </a:rPr>
              <a:t>交付</a:t>
            </a:r>
            <a:r>
              <a:rPr lang="zh-CN" altLang="en-US" sz="2800" dirty="0" smtClean="0">
                <a:solidFill>
                  <a:schemeClr val="tx1"/>
                </a:solidFill>
              </a:rPr>
              <a:t>教学</a:t>
            </a:r>
            <a:r>
              <a:rPr lang="zh-CN" altLang="en-US" sz="2800" dirty="0">
                <a:solidFill>
                  <a:schemeClr val="tx1"/>
                </a:solidFill>
              </a:rPr>
              <a:t>资源</a:t>
            </a:r>
            <a:endParaRPr lang="zh-CN" altLang="en-US" sz="280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 flipH="1">
            <a:off x="226162" y="375146"/>
            <a:ext cx="77247" cy="521335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ISLIDE.VECTOR" val="f7e50914-b646-4539-931b-c0d5912f4b44"/>
</p:tagLst>
</file>

<file path=ppt/tags/tag2.xml><?xml version="1.0" encoding="utf-8"?>
<p:tagLst xmlns:p="http://schemas.openxmlformats.org/presentationml/2006/main">
  <p:tag name="COMMONDATA" val="eyJoZGlkIjoiMzFjMTk4MWI5ODc4MDUyYjBlZTMwZGQzZmQ0MjhhMD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WPS 演示</Application>
  <PresentationFormat>宽屏</PresentationFormat>
  <Paragraphs>36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</vt:lpstr>
      <vt:lpstr>微软雅黑</vt:lpstr>
      <vt:lpstr>Arial Unicode MS</vt:lpstr>
      <vt:lpstr>黑体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WeChat Panda</cp:lastModifiedBy>
  <cp:revision>2</cp:revision>
  <dcterms:created xsi:type="dcterms:W3CDTF">2022-08-26T10:17:25Z</dcterms:created>
  <dcterms:modified xsi:type="dcterms:W3CDTF">2022-08-26T10:17:32Z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824932E892604F4A8DFF117D58483B70</vt:lpwstr>
  </property>
  <property fmtid="{D5CDD505-2E9C-101B-9397-08002B2CF9AE}" pid="3" name="KSOProductBuildVer">
    <vt:lpwstr>2052-11.1.0.12313</vt:lpwstr>
  </property>
</Properties>
</file>